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5125700" cy="10693400"/>
  <p:notesSz cx="15125700" cy="106934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46103" y="1767304"/>
            <a:ext cx="6002020" cy="307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7261" y="4260235"/>
            <a:ext cx="4018953" cy="56062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2" Type="http://schemas.openxmlformats.org/officeDocument/2006/relationships/image" Target="../media/image58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png"/><Relationship Id="rId14" Type="http://schemas.openxmlformats.org/officeDocument/2006/relationships/image" Target="../media/image71.png"/><Relationship Id="rId15" Type="http://schemas.openxmlformats.org/officeDocument/2006/relationships/image" Target="../media/image72.png"/><Relationship Id="rId16" Type="http://schemas.openxmlformats.org/officeDocument/2006/relationships/image" Target="../media/image73.png"/><Relationship Id="rId17" Type="http://schemas.openxmlformats.org/officeDocument/2006/relationships/image" Target="../media/image74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jpg"/><Relationship Id="rId3" Type="http://schemas.openxmlformats.org/officeDocument/2006/relationships/image" Target="../media/image76.jpg"/><Relationship Id="rId4" Type="http://schemas.openxmlformats.org/officeDocument/2006/relationships/image" Target="../media/image77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jpg"/><Relationship Id="rId3" Type="http://schemas.openxmlformats.org/officeDocument/2006/relationships/image" Target="../media/image79.jpg"/><Relationship Id="rId4" Type="http://schemas.openxmlformats.org/officeDocument/2006/relationships/image" Target="../media/image80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jpg"/><Relationship Id="rId5" Type="http://schemas.openxmlformats.org/officeDocument/2006/relationships/image" Target="../media/image84.jp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jpg"/><Relationship Id="rId10" Type="http://schemas.openxmlformats.org/officeDocument/2006/relationships/image" Target="../media/image89.jpg"/><Relationship Id="rId11" Type="http://schemas.openxmlformats.org/officeDocument/2006/relationships/image" Target="../media/image90.png"/><Relationship Id="rId12" Type="http://schemas.openxmlformats.org/officeDocument/2006/relationships/image" Target="../media/image91.jpg"/><Relationship Id="rId13" Type="http://schemas.openxmlformats.org/officeDocument/2006/relationships/image" Target="../media/image92.png"/><Relationship Id="rId14" Type="http://schemas.openxmlformats.org/officeDocument/2006/relationships/image" Target="../media/image93.png"/><Relationship Id="rId15" Type="http://schemas.openxmlformats.org/officeDocument/2006/relationships/image" Target="../media/image94.png"/><Relationship Id="rId16" Type="http://schemas.openxmlformats.org/officeDocument/2006/relationships/image" Target="../media/image95.png"/><Relationship Id="rId17" Type="http://schemas.openxmlformats.org/officeDocument/2006/relationships/image" Target="../media/image96.png"/><Relationship Id="rId18" Type="http://schemas.openxmlformats.org/officeDocument/2006/relationships/image" Target="../media/image97.png"/><Relationship Id="rId19" Type="http://schemas.openxmlformats.org/officeDocument/2006/relationships/image" Target="../media/image98.png"/><Relationship Id="rId20" Type="http://schemas.openxmlformats.org/officeDocument/2006/relationships/image" Target="../media/image99.png"/><Relationship Id="rId21" Type="http://schemas.openxmlformats.org/officeDocument/2006/relationships/image" Target="../media/image100.png"/><Relationship Id="rId22" Type="http://schemas.openxmlformats.org/officeDocument/2006/relationships/image" Target="../media/image101.png"/><Relationship Id="rId23" Type="http://schemas.openxmlformats.org/officeDocument/2006/relationships/image" Target="../media/image102.png"/><Relationship Id="rId24" Type="http://schemas.openxmlformats.org/officeDocument/2006/relationships/image" Target="../media/image103.png"/><Relationship Id="rId25" Type="http://schemas.openxmlformats.org/officeDocument/2006/relationships/image" Target="../media/image104.png"/><Relationship Id="rId26" Type="http://schemas.openxmlformats.org/officeDocument/2006/relationships/image" Target="../media/image105.png"/><Relationship Id="rId27" Type="http://schemas.openxmlformats.org/officeDocument/2006/relationships/image" Target="../media/image106.png"/><Relationship Id="rId28" Type="http://schemas.openxmlformats.org/officeDocument/2006/relationships/image" Target="../media/image107.png"/><Relationship Id="rId29" Type="http://schemas.openxmlformats.org/officeDocument/2006/relationships/image" Target="../media/image108.png"/><Relationship Id="rId30" Type="http://schemas.openxmlformats.org/officeDocument/2006/relationships/image" Target="../media/image109.png"/><Relationship Id="rId31" Type="http://schemas.openxmlformats.org/officeDocument/2006/relationships/image" Target="../media/image110.png"/><Relationship Id="rId32" Type="http://schemas.openxmlformats.org/officeDocument/2006/relationships/image" Target="../media/image111.png"/><Relationship Id="rId33" Type="http://schemas.openxmlformats.org/officeDocument/2006/relationships/image" Target="../media/image112.png"/><Relationship Id="rId34" Type="http://schemas.openxmlformats.org/officeDocument/2006/relationships/image" Target="../media/image113.png"/><Relationship Id="rId35" Type="http://schemas.openxmlformats.org/officeDocument/2006/relationships/image" Target="../media/image114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.jpg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9" Type="http://schemas.openxmlformats.org/officeDocument/2006/relationships/image" Target="../media/image122.png"/><Relationship Id="rId10" Type="http://schemas.openxmlformats.org/officeDocument/2006/relationships/image" Target="../media/image123.png"/><Relationship Id="rId11" Type="http://schemas.openxmlformats.org/officeDocument/2006/relationships/image" Target="../media/image124.png"/><Relationship Id="rId12" Type="http://schemas.openxmlformats.org/officeDocument/2006/relationships/image" Target="../media/image125.png"/><Relationship Id="rId13" Type="http://schemas.openxmlformats.org/officeDocument/2006/relationships/image" Target="../media/image126.png"/><Relationship Id="rId14" Type="http://schemas.openxmlformats.org/officeDocument/2006/relationships/hyperlink" Target="mailto:info@bimos.de" TargetMode="Externa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20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7560309" cy="10692130"/>
            <a:chOff x="0" y="0"/>
            <a:chExt cx="7560309" cy="1069213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60005" cy="10692003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5832017" y="721182"/>
              <a:ext cx="1728470" cy="718820"/>
            </a:xfrm>
            <a:custGeom>
              <a:avLst/>
              <a:gdLst/>
              <a:ahLst/>
              <a:cxnLst/>
              <a:rect l="l" t="t" r="r" b="b"/>
              <a:pathLst>
                <a:path w="1728470" h="718819">
                  <a:moveTo>
                    <a:pt x="1727987" y="0"/>
                  </a:moveTo>
                  <a:lnTo>
                    <a:pt x="0" y="0"/>
                  </a:lnTo>
                  <a:lnTo>
                    <a:pt x="0" y="718820"/>
                  </a:lnTo>
                  <a:lnTo>
                    <a:pt x="1727987" y="718820"/>
                  </a:lnTo>
                  <a:lnTo>
                    <a:pt x="1727987" y="474979"/>
                  </a:lnTo>
                  <a:lnTo>
                    <a:pt x="477250" y="474979"/>
                  </a:lnTo>
                  <a:lnTo>
                    <a:pt x="469323" y="473710"/>
                  </a:lnTo>
                  <a:lnTo>
                    <a:pt x="432066" y="453390"/>
                  </a:lnTo>
                  <a:lnTo>
                    <a:pt x="413371" y="412750"/>
                  </a:lnTo>
                  <a:lnTo>
                    <a:pt x="411507" y="397510"/>
                  </a:lnTo>
                  <a:lnTo>
                    <a:pt x="411399" y="396240"/>
                  </a:lnTo>
                  <a:lnTo>
                    <a:pt x="411292" y="394970"/>
                  </a:lnTo>
                  <a:lnTo>
                    <a:pt x="411185" y="393700"/>
                  </a:lnTo>
                  <a:lnTo>
                    <a:pt x="411078" y="392429"/>
                  </a:lnTo>
                  <a:lnTo>
                    <a:pt x="410964" y="387350"/>
                  </a:lnTo>
                  <a:lnTo>
                    <a:pt x="410870" y="210820"/>
                  </a:lnTo>
                  <a:lnTo>
                    <a:pt x="1727987" y="210820"/>
                  </a:lnTo>
                  <a:lnTo>
                    <a:pt x="1727987" y="0"/>
                  </a:lnTo>
                  <a:close/>
                </a:path>
                <a:path w="1728470" h="718819">
                  <a:moveTo>
                    <a:pt x="1727987" y="285750"/>
                  </a:moveTo>
                  <a:lnTo>
                    <a:pt x="494145" y="285750"/>
                  </a:lnTo>
                  <a:lnTo>
                    <a:pt x="502126" y="287020"/>
                  </a:lnTo>
                  <a:lnTo>
                    <a:pt x="509612" y="288290"/>
                  </a:lnTo>
                  <a:lnTo>
                    <a:pt x="545218" y="313690"/>
                  </a:lnTo>
                  <a:lnTo>
                    <a:pt x="559827" y="356870"/>
                  </a:lnTo>
                  <a:lnTo>
                    <a:pt x="560704" y="368300"/>
                  </a:lnTo>
                  <a:lnTo>
                    <a:pt x="560594" y="393700"/>
                  </a:lnTo>
                  <a:lnTo>
                    <a:pt x="549849" y="439420"/>
                  </a:lnTo>
                  <a:lnTo>
                    <a:pt x="534623" y="457200"/>
                  </a:lnTo>
                  <a:lnTo>
                    <a:pt x="529105" y="462279"/>
                  </a:lnTo>
                  <a:lnTo>
                    <a:pt x="494145" y="474979"/>
                  </a:lnTo>
                  <a:lnTo>
                    <a:pt x="1727987" y="474979"/>
                  </a:lnTo>
                  <a:lnTo>
                    <a:pt x="1727987" y="473710"/>
                  </a:lnTo>
                  <a:lnTo>
                    <a:pt x="1064869" y="473710"/>
                  </a:lnTo>
                  <a:lnTo>
                    <a:pt x="1048823" y="471170"/>
                  </a:lnTo>
                  <a:lnTo>
                    <a:pt x="602729" y="471170"/>
                  </a:lnTo>
                  <a:lnTo>
                    <a:pt x="602729" y="289560"/>
                  </a:lnTo>
                  <a:lnTo>
                    <a:pt x="759907" y="289560"/>
                  </a:lnTo>
                  <a:lnTo>
                    <a:pt x="763112" y="288290"/>
                  </a:lnTo>
                  <a:lnTo>
                    <a:pt x="769677" y="287020"/>
                  </a:lnTo>
                  <a:lnTo>
                    <a:pt x="1727987" y="287020"/>
                  </a:lnTo>
                  <a:lnTo>
                    <a:pt x="1727987" y="285750"/>
                  </a:lnTo>
                  <a:close/>
                </a:path>
                <a:path w="1728470" h="718819">
                  <a:moveTo>
                    <a:pt x="1244790" y="287020"/>
                  </a:moveTo>
                  <a:lnTo>
                    <a:pt x="1073147" y="287020"/>
                  </a:lnTo>
                  <a:lnTo>
                    <a:pt x="1080950" y="288290"/>
                  </a:lnTo>
                  <a:lnTo>
                    <a:pt x="1088283" y="290829"/>
                  </a:lnTo>
                  <a:lnTo>
                    <a:pt x="1123222" y="314960"/>
                  </a:lnTo>
                  <a:lnTo>
                    <a:pt x="1137510" y="356870"/>
                  </a:lnTo>
                  <a:lnTo>
                    <a:pt x="1138360" y="368300"/>
                  </a:lnTo>
                  <a:lnTo>
                    <a:pt x="1138254" y="393700"/>
                  </a:lnTo>
                  <a:lnTo>
                    <a:pt x="1137616" y="401320"/>
                  </a:lnTo>
                  <a:lnTo>
                    <a:pt x="1137510" y="402590"/>
                  </a:lnTo>
                  <a:lnTo>
                    <a:pt x="1117765" y="452120"/>
                  </a:lnTo>
                  <a:lnTo>
                    <a:pt x="1112828" y="455929"/>
                  </a:lnTo>
                  <a:lnTo>
                    <a:pt x="1107413" y="461010"/>
                  </a:lnTo>
                  <a:lnTo>
                    <a:pt x="1101518" y="463550"/>
                  </a:lnTo>
                  <a:lnTo>
                    <a:pt x="1095146" y="467360"/>
                  </a:lnTo>
                  <a:lnTo>
                    <a:pt x="1088283" y="469900"/>
                  </a:lnTo>
                  <a:lnTo>
                    <a:pt x="1080950" y="471170"/>
                  </a:lnTo>
                  <a:lnTo>
                    <a:pt x="1064869" y="473710"/>
                  </a:lnTo>
                  <a:lnTo>
                    <a:pt x="1243749" y="473710"/>
                  </a:lnTo>
                  <a:lnTo>
                    <a:pt x="1202156" y="467360"/>
                  </a:lnTo>
                  <a:lnTo>
                    <a:pt x="1169606" y="447040"/>
                  </a:lnTo>
                  <a:lnTo>
                    <a:pt x="1192923" y="422910"/>
                  </a:lnTo>
                  <a:lnTo>
                    <a:pt x="1282357" y="422910"/>
                  </a:lnTo>
                  <a:lnTo>
                    <a:pt x="1282357" y="410210"/>
                  </a:lnTo>
                  <a:lnTo>
                    <a:pt x="1230490" y="392429"/>
                  </a:lnTo>
                  <a:lnTo>
                    <a:pt x="1218548" y="391160"/>
                  </a:lnTo>
                  <a:lnTo>
                    <a:pt x="1181663" y="363220"/>
                  </a:lnTo>
                  <a:lnTo>
                    <a:pt x="1178318" y="342900"/>
                  </a:lnTo>
                  <a:lnTo>
                    <a:pt x="1179027" y="335279"/>
                  </a:lnTo>
                  <a:lnTo>
                    <a:pt x="1179146" y="334010"/>
                  </a:lnTo>
                  <a:lnTo>
                    <a:pt x="1179264" y="332740"/>
                  </a:lnTo>
                  <a:lnTo>
                    <a:pt x="1179382" y="331470"/>
                  </a:lnTo>
                  <a:lnTo>
                    <a:pt x="1179500" y="330200"/>
                  </a:lnTo>
                  <a:lnTo>
                    <a:pt x="1207350" y="295910"/>
                  </a:lnTo>
                  <a:lnTo>
                    <a:pt x="1231105" y="288290"/>
                  </a:lnTo>
                  <a:lnTo>
                    <a:pt x="1244790" y="287020"/>
                  </a:lnTo>
                  <a:close/>
                </a:path>
                <a:path w="1728470" h="718819">
                  <a:moveTo>
                    <a:pt x="1253248" y="317500"/>
                  </a:moveTo>
                  <a:lnTo>
                    <a:pt x="1234198" y="317500"/>
                  </a:lnTo>
                  <a:lnTo>
                    <a:pt x="1226324" y="320040"/>
                  </a:lnTo>
                  <a:lnTo>
                    <a:pt x="1215199" y="327660"/>
                  </a:lnTo>
                  <a:lnTo>
                    <a:pt x="1212405" y="334010"/>
                  </a:lnTo>
                  <a:lnTo>
                    <a:pt x="1212405" y="346710"/>
                  </a:lnTo>
                  <a:lnTo>
                    <a:pt x="1264627" y="364490"/>
                  </a:lnTo>
                  <a:lnTo>
                    <a:pt x="1276580" y="365760"/>
                  </a:lnTo>
                  <a:lnTo>
                    <a:pt x="1309529" y="386079"/>
                  </a:lnTo>
                  <a:lnTo>
                    <a:pt x="1317180" y="415290"/>
                  </a:lnTo>
                  <a:lnTo>
                    <a:pt x="1315906" y="427990"/>
                  </a:lnTo>
                  <a:lnTo>
                    <a:pt x="1285850" y="464820"/>
                  </a:lnTo>
                  <a:lnTo>
                    <a:pt x="1243749" y="473710"/>
                  </a:lnTo>
                  <a:lnTo>
                    <a:pt x="1727987" y="473710"/>
                  </a:lnTo>
                  <a:lnTo>
                    <a:pt x="1727987" y="331470"/>
                  </a:lnTo>
                  <a:lnTo>
                    <a:pt x="1287919" y="331470"/>
                  </a:lnTo>
                  <a:lnTo>
                    <a:pt x="1282585" y="326390"/>
                  </a:lnTo>
                  <a:lnTo>
                    <a:pt x="1276210" y="322579"/>
                  </a:lnTo>
                  <a:lnTo>
                    <a:pt x="1268793" y="321310"/>
                  </a:lnTo>
                  <a:lnTo>
                    <a:pt x="1261376" y="318770"/>
                  </a:lnTo>
                  <a:lnTo>
                    <a:pt x="1253248" y="317500"/>
                  </a:lnTo>
                  <a:close/>
                </a:path>
                <a:path w="1728470" h="718819">
                  <a:moveTo>
                    <a:pt x="694601" y="289560"/>
                  </a:moveTo>
                  <a:lnTo>
                    <a:pt x="638238" y="289560"/>
                  </a:lnTo>
                  <a:lnTo>
                    <a:pt x="638238" y="471170"/>
                  </a:lnTo>
                  <a:lnTo>
                    <a:pt x="694601" y="471170"/>
                  </a:lnTo>
                  <a:lnTo>
                    <a:pt x="694601" y="289560"/>
                  </a:lnTo>
                  <a:close/>
                </a:path>
                <a:path w="1728470" h="718819">
                  <a:moveTo>
                    <a:pt x="774245" y="320040"/>
                  </a:moveTo>
                  <a:lnTo>
                    <a:pt x="758993" y="320040"/>
                  </a:lnTo>
                  <a:lnTo>
                    <a:pt x="752068" y="322579"/>
                  </a:lnTo>
                  <a:lnTo>
                    <a:pt x="730084" y="360679"/>
                  </a:lnTo>
                  <a:lnTo>
                    <a:pt x="730084" y="471170"/>
                  </a:lnTo>
                  <a:lnTo>
                    <a:pt x="802144" y="471170"/>
                  </a:lnTo>
                  <a:lnTo>
                    <a:pt x="802144" y="360679"/>
                  </a:lnTo>
                  <a:lnTo>
                    <a:pt x="801611" y="351790"/>
                  </a:lnTo>
                  <a:lnTo>
                    <a:pt x="801535" y="350520"/>
                  </a:lnTo>
                  <a:lnTo>
                    <a:pt x="781075" y="322579"/>
                  </a:lnTo>
                  <a:lnTo>
                    <a:pt x="774245" y="320040"/>
                  </a:lnTo>
                  <a:close/>
                </a:path>
                <a:path w="1728470" h="718819">
                  <a:moveTo>
                    <a:pt x="881776" y="320040"/>
                  </a:moveTo>
                  <a:lnTo>
                    <a:pt x="866797" y="320040"/>
                  </a:lnTo>
                  <a:lnTo>
                    <a:pt x="860023" y="322579"/>
                  </a:lnTo>
                  <a:lnTo>
                    <a:pt x="837911" y="354329"/>
                  </a:lnTo>
                  <a:lnTo>
                    <a:pt x="837817" y="355600"/>
                  </a:lnTo>
                  <a:lnTo>
                    <a:pt x="837722" y="356870"/>
                  </a:lnTo>
                  <a:lnTo>
                    <a:pt x="837628" y="471170"/>
                  </a:lnTo>
                  <a:lnTo>
                    <a:pt x="909650" y="471170"/>
                  </a:lnTo>
                  <a:lnTo>
                    <a:pt x="909650" y="360679"/>
                  </a:lnTo>
                  <a:lnTo>
                    <a:pt x="909116" y="351790"/>
                  </a:lnTo>
                  <a:lnTo>
                    <a:pt x="909040" y="350520"/>
                  </a:lnTo>
                  <a:lnTo>
                    <a:pt x="888603" y="322579"/>
                  </a:lnTo>
                  <a:lnTo>
                    <a:pt x="881776" y="320040"/>
                  </a:lnTo>
                  <a:close/>
                </a:path>
                <a:path w="1728470" h="718819">
                  <a:moveTo>
                    <a:pt x="1056599" y="287020"/>
                  </a:moveTo>
                  <a:lnTo>
                    <a:pt x="888479" y="287020"/>
                  </a:lnTo>
                  <a:lnTo>
                    <a:pt x="901007" y="289560"/>
                  </a:lnTo>
                  <a:lnTo>
                    <a:pt x="906868" y="292100"/>
                  </a:lnTo>
                  <a:lnTo>
                    <a:pt x="940457" y="326390"/>
                  </a:lnTo>
                  <a:lnTo>
                    <a:pt x="945159" y="471170"/>
                  </a:lnTo>
                  <a:lnTo>
                    <a:pt x="1048823" y="471170"/>
                  </a:lnTo>
                  <a:lnTo>
                    <a:pt x="1017248" y="455929"/>
                  </a:lnTo>
                  <a:lnTo>
                    <a:pt x="1012317" y="452120"/>
                  </a:lnTo>
                  <a:lnTo>
                    <a:pt x="993988" y="412750"/>
                  </a:lnTo>
                  <a:lnTo>
                    <a:pt x="992255" y="398779"/>
                  </a:lnTo>
                  <a:lnTo>
                    <a:pt x="992149" y="397510"/>
                  </a:lnTo>
                  <a:lnTo>
                    <a:pt x="992042" y="396240"/>
                  </a:lnTo>
                  <a:lnTo>
                    <a:pt x="991936" y="394970"/>
                  </a:lnTo>
                  <a:lnTo>
                    <a:pt x="991829" y="393700"/>
                  </a:lnTo>
                  <a:lnTo>
                    <a:pt x="991723" y="368300"/>
                  </a:lnTo>
                  <a:lnTo>
                    <a:pt x="992480" y="358140"/>
                  </a:lnTo>
                  <a:lnTo>
                    <a:pt x="992574" y="356870"/>
                  </a:lnTo>
                  <a:lnTo>
                    <a:pt x="1006850" y="314960"/>
                  </a:lnTo>
                  <a:lnTo>
                    <a:pt x="1041541" y="290829"/>
                  </a:lnTo>
                  <a:lnTo>
                    <a:pt x="1048823" y="288290"/>
                  </a:lnTo>
                  <a:lnTo>
                    <a:pt x="1056599" y="287020"/>
                  </a:lnTo>
                  <a:close/>
                </a:path>
                <a:path w="1728470" h="718819">
                  <a:moveTo>
                    <a:pt x="1072681" y="318770"/>
                  </a:moveTo>
                  <a:lnTo>
                    <a:pt x="1057229" y="318770"/>
                  </a:lnTo>
                  <a:lnTo>
                    <a:pt x="1050304" y="321310"/>
                  </a:lnTo>
                  <a:lnTo>
                    <a:pt x="1027583" y="355600"/>
                  </a:lnTo>
                  <a:lnTo>
                    <a:pt x="1026310" y="388620"/>
                  </a:lnTo>
                  <a:lnTo>
                    <a:pt x="1026447" y="391160"/>
                  </a:lnTo>
                  <a:lnTo>
                    <a:pt x="1026516" y="392429"/>
                  </a:lnTo>
                  <a:lnTo>
                    <a:pt x="1026585" y="393700"/>
                  </a:lnTo>
                  <a:lnTo>
                    <a:pt x="1026654" y="394970"/>
                  </a:lnTo>
                  <a:lnTo>
                    <a:pt x="1026722" y="396240"/>
                  </a:lnTo>
                  <a:lnTo>
                    <a:pt x="1026791" y="397510"/>
                  </a:lnTo>
                  <a:lnTo>
                    <a:pt x="1044236" y="435610"/>
                  </a:lnTo>
                  <a:lnTo>
                    <a:pt x="1064869" y="441960"/>
                  </a:lnTo>
                  <a:lnTo>
                    <a:pt x="1072534" y="440690"/>
                  </a:lnTo>
                  <a:lnTo>
                    <a:pt x="1101458" y="410210"/>
                  </a:lnTo>
                  <a:lnTo>
                    <a:pt x="1103781" y="388620"/>
                  </a:lnTo>
                  <a:lnTo>
                    <a:pt x="1103704" y="369570"/>
                  </a:lnTo>
                  <a:lnTo>
                    <a:pt x="1103474" y="365760"/>
                  </a:lnTo>
                  <a:lnTo>
                    <a:pt x="1103397" y="364490"/>
                  </a:lnTo>
                  <a:lnTo>
                    <a:pt x="1085990" y="325120"/>
                  </a:lnTo>
                  <a:lnTo>
                    <a:pt x="1079719" y="321310"/>
                  </a:lnTo>
                  <a:lnTo>
                    <a:pt x="1072681" y="318770"/>
                  </a:lnTo>
                  <a:close/>
                </a:path>
                <a:path w="1728470" h="718819">
                  <a:moveTo>
                    <a:pt x="1282357" y="422910"/>
                  </a:moveTo>
                  <a:lnTo>
                    <a:pt x="1192923" y="422910"/>
                  </a:lnTo>
                  <a:lnTo>
                    <a:pt x="1198004" y="427990"/>
                  </a:lnTo>
                  <a:lnTo>
                    <a:pt x="1203528" y="431800"/>
                  </a:lnTo>
                  <a:lnTo>
                    <a:pt x="1209490" y="435610"/>
                  </a:lnTo>
                  <a:lnTo>
                    <a:pt x="1215885" y="438150"/>
                  </a:lnTo>
                  <a:lnTo>
                    <a:pt x="1236520" y="441960"/>
                  </a:lnTo>
                  <a:lnTo>
                    <a:pt x="1251874" y="441960"/>
                  </a:lnTo>
                  <a:lnTo>
                    <a:pt x="1282357" y="425450"/>
                  </a:lnTo>
                  <a:lnTo>
                    <a:pt x="1282357" y="422910"/>
                  </a:lnTo>
                  <a:close/>
                </a:path>
                <a:path w="1728470" h="718819">
                  <a:moveTo>
                    <a:pt x="485711" y="317500"/>
                  </a:moveTo>
                  <a:lnTo>
                    <a:pt x="451192" y="340360"/>
                  </a:lnTo>
                  <a:lnTo>
                    <a:pt x="447233" y="388620"/>
                  </a:lnTo>
                  <a:lnTo>
                    <a:pt x="447370" y="391160"/>
                  </a:lnTo>
                  <a:lnTo>
                    <a:pt x="447438" y="392429"/>
                  </a:lnTo>
                  <a:lnTo>
                    <a:pt x="447507" y="393700"/>
                  </a:lnTo>
                  <a:lnTo>
                    <a:pt x="447576" y="394970"/>
                  </a:lnTo>
                  <a:lnTo>
                    <a:pt x="447644" y="396240"/>
                  </a:lnTo>
                  <a:lnTo>
                    <a:pt x="448432" y="402590"/>
                  </a:lnTo>
                  <a:lnTo>
                    <a:pt x="471357" y="438150"/>
                  </a:lnTo>
                  <a:lnTo>
                    <a:pt x="485711" y="440690"/>
                  </a:lnTo>
                  <a:lnTo>
                    <a:pt x="493376" y="439420"/>
                  </a:lnTo>
                  <a:lnTo>
                    <a:pt x="522300" y="410210"/>
                  </a:lnTo>
                  <a:lnTo>
                    <a:pt x="524570" y="388620"/>
                  </a:lnTo>
                  <a:lnTo>
                    <a:pt x="524559" y="368300"/>
                  </a:lnTo>
                  <a:lnTo>
                    <a:pt x="524404" y="365760"/>
                  </a:lnTo>
                  <a:lnTo>
                    <a:pt x="524327" y="364490"/>
                  </a:lnTo>
                  <a:lnTo>
                    <a:pt x="524250" y="363220"/>
                  </a:lnTo>
                  <a:lnTo>
                    <a:pt x="524173" y="361950"/>
                  </a:lnTo>
                  <a:lnTo>
                    <a:pt x="523396" y="354329"/>
                  </a:lnTo>
                  <a:lnTo>
                    <a:pt x="500570" y="320040"/>
                  </a:lnTo>
                  <a:lnTo>
                    <a:pt x="493530" y="318770"/>
                  </a:lnTo>
                  <a:lnTo>
                    <a:pt x="485711" y="317500"/>
                  </a:lnTo>
                  <a:close/>
                </a:path>
                <a:path w="1728470" h="718819">
                  <a:moveTo>
                    <a:pt x="1727987" y="287020"/>
                  </a:moveTo>
                  <a:lnTo>
                    <a:pt x="1254793" y="287020"/>
                  </a:lnTo>
                  <a:lnTo>
                    <a:pt x="1273319" y="289560"/>
                  </a:lnTo>
                  <a:lnTo>
                    <a:pt x="1281836" y="292100"/>
                  </a:lnTo>
                  <a:lnTo>
                    <a:pt x="1289807" y="294640"/>
                  </a:lnTo>
                  <a:lnTo>
                    <a:pt x="1297190" y="298450"/>
                  </a:lnTo>
                  <a:lnTo>
                    <a:pt x="1303992" y="302260"/>
                  </a:lnTo>
                  <a:lnTo>
                    <a:pt x="1310220" y="307340"/>
                  </a:lnTo>
                  <a:lnTo>
                    <a:pt x="1287919" y="331470"/>
                  </a:lnTo>
                  <a:lnTo>
                    <a:pt x="1727987" y="331470"/>
                  </a:lnTo>
                  <a:lnTo>
                    <a:pt x="1727987" y="287020"/>
                  </a:lnTo>
                  <a:close/>
                </a:path>
                <a:path w="1728470" h="718819">
                  <a:moveTo>
                    <a:pt x="881824" y="287020"/>
                  </a:moveTo>
                  <a:lnTo>
                    <a:pt x="776389" y="287020"/>
                  </a:lnTo>
                  <a:lnTo>
                    <a:pt x="792037" y="289560"/>
                  </a:lnTo>
                  <a:lnTo>
                    <a:pt x="805605" y="293370"/>
                  </a:lnTo>
                  <a:lnTo>
                    <a:pt x="817087" y="302260"/>
                  </a:lnTo>
                  <a:lnTo>
                    <a:pt x="826477" y="313690"/>
                  </a:lnTo>
                  <a:lnTo>
                    <a:pt x="837908" y="302260"/>
                  </a:lnTo>
                  <a:lnTo>
                    <a:pt x="850941" y="293370"/>
                  </a:lnTo>
                  <a:lnTo>
                    <a:pt x="865579" y="289560"/>
                  </a:lnTo>
                  <a:lnTo>
                    <a:pt x="881824" y="287020"/>
                  </a:lnTo>
                  <a:close/>
                </a:path>
                <a:path w="1728470" h="718819">
                  <a:moveTo>
                    <a:pt x="759907" y="289560"/>
                  </a:moveTo>
                  <a:lnTo>
                    <a:pt x="729399" y="289560"/>
                  </a:lnTo>
                  <a:lnTo>
                    <a:pt x="729399" y="307340"/>
                  </a:lnTo>
                  <a:lnTo>
                    <a:pt x="733973" y="303529"/>
                  </a:lnTo>
                  <a:lnTo>
                    <a:pt x="739008" y="298450"/>
                  </a:lnTo>
                  <a:lnTo>
                    <a:pt x="744502" y="295910"/>
                  </a:lnTo>
                  <a:lnTo>
                    <a:pt x="750455" y="292100"/>
                  </a:lnTo>
                  <a:lnTo>
                    <a:pt x="756702" y="290829"/>
                  </a:lnTo>
                  <a:lnTo>
                    <a:pt x="759907" y="289560"/>
                  </a:lnTo>
                  <a:close/>
                </a:path>
                <a:path w="1728470" h="718819">
                  <a:moveTo>
                    <a:pt x="1727987" y="210820"/>
                  </a:moveTo>
                  <a:lnTo>
                    <a:pt x="446836" y="210820"/>
                  </a:lnTo>
                  <a:lnTo>
                    <a:pt x="446836" y="295910"/>
                  </a:lnTo>
                  <a:lnTo>
                    <a:pt x="449440" y="293370"/>
                  </a:lnTo>
                  <a:lnTo>
                    <a:pt x="452132" y="292100"/>
                  </a:lnTo>
                  <a:lnTo>
                    <a:pt x="455002" y="290829"/>
                  </a:lnTo>
                  <a:lnTo>
                    <a:pt x="461904" y="288290"/>
                  </a:lnTo>
                  <a:lnTo>
                    <a:pt x="469323" y="287020"/>
                  </a:lnTo>
                  <a:lnTo>
                    <a:pt x="477250" y="285750"/>
                  </a:lnTo>
                  <a:lnTo>
                    <a:pt x="1727987" y="285750"/>
                  </a:lnTo>
                  <a:lnTo>
                    <a:pt x="1727987" y="254000"/>
                  </a:lnTo>
                  <a:lnTo>
                    <a:pt x="601687" y="254000"/>
                  </a:lnTo>
                  <a:lnTo>
                    <a:pt x="601687" y="214629"/>
                  </a:lnTo>
                  <a:lnTo>
                    <a:pt x="1727987" y="214629"/>
                  </a:lnTo>
                  <a:lnTo>
                    <a:pt x="1727987" y="210820"/>
                  </a:lnTo>
                  <a:close/>
                </a:path>
                <a:path w="1728470" h="718819">
                  <a:moveTo>
                    <a:pt x="1727987" y="214629"/>
                  </a:moveTo>
                  <a:lnTo>
                    <a:pt x="639279" y="214629"/>
                  </a:lnTo>
                  <a:lnTo>
                    <a:pt x="639279" y="254000"/>
                  </a:lnTo>
                  <a:lnTo>
                    <a:pt x="1727987" y="254000"/>
                  </a:lnTo>
                  <a:lnTo>
                    <a:pt x="1727987" y="2146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335"/>
              <a:t>TEXON</a:t>
            </a: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0301" y="3312003"/>
            <a:ext cx="4939396" cy="69839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9992" y="0"/>
            <a:ext cx="7560005" cy="1069200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0001" y="9792004"/>
            <a:ext cx="1041427" cy="178942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1316" y="5508002"/>
            <a:ext cx="1908683" cy="2448001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70007" y="8136002"/>
            <a:ext cx="1919998" cy="255600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70007" y="4320006"/>
            <a:ext cx="3689997" cy="3635997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344631" y="7389469"/>
            <a:ext cx="150466" cy="129095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13111509" y="7127829"/>
            <a:ext cx="1289050" cy="684530"/>
            <a:chOff x="13111509" y="7127829"/>
            <a:chExt cx="1289050" cy="684530"/>
          </a:xfrm>
        </p:grpSpPr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128339" y="7139597"/>
              <a:ext cx="139793" cy="14983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3115963" y="7129538"/>
              <a:ext cx="307340" cy="281305"/>
            </a:xfrm>
            <a:custGeom>
              <a:avLst/>
              <a:gdLst/>
              <a:ahLst/>
              <a:cxnLst/>
              <a:rect l="l" t="t" r="r" b="b"/>
              <a:pathLst>
                <a:path w="307340" h="281304">
                  <a:moveTo>
                    <a:pt x="226561" y="0"/>
                  </a:moveTo>
                  <a:lnTo>
                    <a:pt x="217123" y="0"/>
                  </a:lnTo>
                  <a:lnTo>
                    <a:pt x="209130" y="965"/>
                  </a:lnTo>
                  <a:lnTo>
                    <a:pt x="170115" y="15004"/>
                  </a:lnTo>
                  <a:lnTo>
                    <a:pt x="128197" y="39201"/>
                  </a:lnTo>
                  <a:lnTo>
                    <a:pt x="90373" y="68478"/>
                  </a:lnTo>
                  <a:lnTo>
                    <a:pt x="57008" y="101395"/>
                  </a:lnTo>
                  <a:lnTo>
                    <a:pt x="29360" y="136413"/>
                  </a:lnTo>
                  <a:lnTo>
                    <a:pt x="9431" y="171869"/>
                  </a:lnTo>
                  <a:lnTo>
                    <a:pt x="0" y="208775"/>
                  </a:lnTo>
                  <a:lnTo>
                    <a:pt x="406" y="211442"/>
                  </a:lnTo>
                  <a:lnTo>
                    <a:pt x="215" y="214071"/>
                  </a:lnTo>
                  <a:lnTo>
                    <a:pt x="6522" y="250304"/>
                  </a:lnTo>
                  <a:lnTo>
                    <a:pt x="7226" y="253644"/>
                  </a:lnTo>
                  <a:lnTo>
                    <a:pt x="10972" y="264566"/>
                  </a:lnTo>
                  <a:lnTo>
                    <a:pt x="15265" y="273329"/>
                  </a:lnTo>
                  <a:lnTo>
                    <a:pt x="17386" y="277075"/>
                  </a:lnTo>
                  <a:lnTo>
                    <a:pt x="19915" y="281207"/>
                  </a:lnTo>
                  <a:lnTo>
                    <a:pt x="18910" y="279171"/>
                  </a:lnTo>
                  <a:lnTo>
                    <a:pt x="16573" y="272808"/>
                  </a:lnTo>
                  <a:lnTo>
                    <a:pt x="15697" y="269405"/>
                  </a:lnTo>
                  <a:lnTo>
                    <a:pt x="14554" y="262178"/>
                  </a:lnTo>
                  <a:lnTo>
                    <a:pt x="14274" y="258356"/>
                  </a:lnTo>
                  <a:lnTo>
                    <a:pt x="14350" y="250304"/>
                  </a:lnTo>
                  <a:lnTo>
                    <a:pt x="26353" y="205074"/>
                  </a:lnTo>
                  <a:lnTo>
                    <a:pt x="47290" y="167327"/>
                  </a:lnTo>
                  <a:lnTo>
                    <a:pt x="76023" y="130311"/>
                  </a:lnTo>
                  <a:lnTo>
                    <a:pt x="110845" y="95732"/>
                  </a:lnTo>
                  <a:lnTo>
                    <a:pt x="150532" y="65173"/>
                  </a:lnTo>
                  <a:lnTo>
                    <a:pt x="187331" y="43688"/>
                  </a:lnTo>
                  <a:lnTo>
                    <a:pt x="229838" y="27265"/>
                  </a:lnTo>
                  <a:lnTo>
                    <a:pt x="258341" y="22533"/>
                  </a:lnTo>
                  <a:lnTo>
                    <a:pt x="290768" y="22533"/>
                  </a:lnTo>
                  <a:lnTo>
                    <a:pt x="285483" y="17856"/>
                  </a:lnTo>
                  <a:lnTo>
                    <a:pt x="249221" y="2986"/>
                  </a:lnTo>
                  <a:lnTo>
                    <a:pt x="235069" y="733"/>
                  </a:lnTo>
                  <a:lnTo>
                    <a:pt x="226561" y="0"/>
                  </a:lnTo>
                  <a:close/>
                </a:path>
                <a:path w="307340" h="281304">
                  <a:moveTo>
                    <a:pt x="290768" y="22533"/>
                  </a:moveTo>
                  <a:lnTo>
                    <a:pt x="268024" y="22533"/>
                  </a:lnTo>
                  <a:lnTo>
                    <a:pt x="275205" y="23134"/>
                  </a:lnTo>
                  <a:lnTo>
                    <a:pt x="282816" y="24587"/>
                  </a:lnTo>
                  <a:lnTo>
                    <a:pt x="289954" y="26876"/>
                  </a:lnTo>
                  <a:lnTo>
                    <a:pt x="296419" y="29978"/>
                  </a:lnTo>
                  <a:lnTo>
                    <a:pt x="302163" y="33899"/>
                  </a:lnTo>
                  <a:lnTo>
                    <a:pt x="307136" y="38646"/>
                  </a:lnTo>
                  <a:lnTo>
                    <a:pt x="296633" y="27724"/>
                  </a:lnTo>
                  <a:lnTo>
                    <a:pt x="290768" y="225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115975" y="7129398"/>
              <a:ext cx="375034" cy="36559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228907" y="7264666"/>
              <a:ext cx="290432" cy="26616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111509" y="7127829"/>
              <a:ext cx="1288486" cy="684174"/>
            </a:xfrm>
            <a:prstGeom prst="rect">
              <a:avLst/>
            </a:prstGeom>
          </p:spPr>
        </p:pic>
      </p:grpSp>
      <p:pic>
        <p:nvPicPr>
          <p:cNvPr id="14" name="object 14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79999" y="7020003"/>
            <a:ext cx="401508" cy="1080000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707299" y="8076744"/>
            <a:ext cx="2928620" cy="1465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000" spc="-95">
                <a:latin typeface="Arial Black"/>
                <a:cs typeface="Arial Black"/>
              </a:rPr>
              <a:t>Distinguished</a:t>
            </a:r>
            <a:r>
              <a:rPr dirty="0" sz="1000" spc="-60">
                <a:latin typeface="Arial Black"/>
                <a:cs typeface="Arial Black"/>
              </a:rPr>
              <a:t> </a:t>
            </a:r>
            <a:r>
              <a:rPr dirty="0" sz="1000" spc="-105">
                <a:latin typeface="Arial Black"/>
                <a:cs typeface="Arial Black"/>
              </a:rPr>
              <a:t>aesthetics.</a:t>
            </a:r>
            <a:r>
              <a:rPr dirty="0" sz="1000" spc="-35">
                <a:latin typeface="Arial Black"/>
                <a:cs typeface="Arial Black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design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TEXON </a:t>
            </a:r>
            <a:r>
              <a:rPr dirty="0" sz="1000" spc="-10">
                <a:latin typeface="Microsoft Sans Serif"/>
                <a:cs typeface="Microsoft Sans Serif"/>
              </a:rPr>
              <a:t>comes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from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renowned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design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studio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PHOENIX. </a:t>
            </a:r>
            <a:r>
              <a:rPr dirty="0" sz="1000">
                <a:latin typeface="Microsoft Sans Serif"/>
                <a:cs typeface="Microsoft Sans Serif"/>
              </a:rPr>
              <a:t>It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stands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out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on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account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its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clear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lines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closed </a:t>
            </a:r>
            <a:r>
              <a:rPr dirty="0" sz="1000">
                <a:latin typeface="Microsoft Sans Serif"/>
                <a:cs typeface="Microsoft Sans Serif"/>
              </a:rPr>
              <a:t>silhouette.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45">
                <a:latin typeface="Microsoft Sans Serif"/>
                <a:cs typeface="Microsoft Sans Serif"/>
              </a:rPr>
              <a:t>The</a:t>
            </a:r>
            <a:r>
              <a:rPr dirty="0" sz="1000" spc="-10">
                <a:latin typeface="Microsoft Sans Serif"/>
                <a:cs typeface="Microsoft Sans Serif"/>
              </a:rPr>
              <a:t> iconic </a:t>
            </a:r>
            <a:r>
              <a:rPr dirty="0" sz="1000" spc="-60">
                <a:latin typeface="Microsoft Sans Serif"/>
                <a:cs typeface="Microsoft Sans Serif"/>
              </a:rPr>
              <a:t>X-</a:t>
            </a:r>
            <a:r>
              <a:rPr dirty="0" sz="1000">
                <a:latin typeface="Microsoft Sans Serif"/>
                <a:cs typeface="Microsoft Sans Serif"/>
              </a:rPr>
              <a:t>element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serves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as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 spc="-30">
                <a:latin typeface="Microsoft Sans Serif"/>
                <a:cs typeface="Microsoft Sans Serif"/>
              </a:rPr>
              <a:t>a</a:t>
            </a:r>
            <a:r>
              <a:rPr dirty="0" sz="1000" spc="-10">
                <a:latin typeface="Microsoft Sans Serif"/>
                <a:cs typeface="Microsoft Sans Serif"/>
              </a:rPr>
              <a:t> central </a:t>
            </a:r>
            <a:r>
              <a:rPr dirty="0" sz="1000">
                <a:latin typeface="Microsoft Sans Serif"/>
                <a:cs typeface="Microsoft Sans Serif"/>
              </a:rPr>
              <a:t>ergonomic</a:t>
            </a:r>
            <a:r>
              <a:rPr dirty="0" sz="1000" spc="16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17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technological</a:t>
            </a:r>
            <a:r>
              <a:rPr dirty="0" sz="1000" spc="17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joint.</a:t>
            </a:r>
            <a:r>
              <a:rPr dirty="0" sz="1000" spc="170">
                <a:latin typeface="Microsoft Sans Serif"/>
                <a:cs typeface="Microsoft Sans Serif"/>
              </a:rPr>
              <a:t> </a:t>
            </a:r>
            <a:r>
              <a:rPr dirty="0" sz="1000" spc="-65">
                <a:latin typeface="Microsoft Sans Serif"/>
                <a:cs typeface="Microsoft Sans Serif"/>
              </a:rPr>
              <a:t>TEXON</a:t>
            </a:r>
            <a:r>
              <a:rPr dirty="0" sz="1000" spc="17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com- </a:t>
            </a:r>
            <a:r>
              <a:rPr dirty="0" sz="1000" spc="20">
                <a:latin typeface="Microsoft Sans Serif"/>
                <a:cs typeface="Microsoft Sans Serif"/>
              </a:rPr>
              <a:t>bines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 spc="20">
                <a:latin typeface="Microsoft Sans Serif"/>
                <a:cs typeface="Microsoft Sans Serif"/>
              </a:rPr>
              <a:t>the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 spc="20">
                <a:latin typeface="Microsoft Sans Serif"/>
                <a:cs typeface="Microsoft Sans Serif"/>
              </a:rPr>
              <a:t>best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 spc="20">
                <a:latin typeface="Microsoft Sans Serif"/>
                <a:cs typeface="Microsoft Sans Serif"/>
              </a:rPr>
              <a:t>in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 spc="20">
                <a:latin typeface="Microsoft Sans Serif"/>
                <a:cs typeface="Microsoft Sans Serif"/>
              </a:rPr>
              <a:t>functionality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 spc="20">
                <a:latin typeface="Microsoft Sans Serif"/>
                <a:cs typeface="Microsoft Sans Serif"/>
              </a:rPr>
              <a:t>and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 spc="20">
                <a:latin typeface="Microsoft Sans Serif"/>
                <a:cs typeface="Microsoft Sans Serif"/>
              </a:rPr>
              <a:t>aesthetics.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As </a:t>
            </a:r>
            <a:r>
              <a:rPr dirty="0" sz="1000">
                <a:latin typeface="Microsoft Sans Serif"/>
                <a:cs typeface="Microsoft Sans Serif"/>
              </a:rPr>
              <a:t>testament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this,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it’s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been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honoured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with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both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the </a:t>
            </a:r>
            <a:r>
              <a:rPr dirty="0" sz="1000" spc="-30">
                <a:latin typeface="Microsoft Sans Serif"/>
                <a:cs typeface="Microsoft Sans Serif"/>
              </a:rPr>
              <a:t>German</a:t>
            </a:r>
            <a:r>
              <a:rPr dirty="0" sz="1000" spc="-35">
                <a:latin typeface="Microsoft Sans Serif"/>
                <a:cs typeface="Microsoft Sans Serif"/>
              </a:rPr>
              <a:t> Design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 spc="-45">
                <a:latin typeface="Microsoft Sans Serif"/>
                <a:cs typeface="Microsoft Sans Serif"/>
              </a:rPr>
              <a:t>Gold</a:t>
            </a:r>
            <a:r>
              <a:rPr dirty="0" sz="1000" spc="-35">
                <a:latin typeface="Microsoft Sans Serif"/>
                <a:cs typeface="Microsoft Sans Serif"/>
              </a:rPr>
              <a:t> Award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and</a:t>
            </a:r>
            <a:r>
              <a:rPr dirty="0" sz="1000" spc="-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 spc="-65">
                <a:latin typeface="Microsoft Sans Serif"/>
                <a:cs typeface="Microsoft Sans Serif"/>
              </a:rPr>
              <a:t>Red</a:t>
            </a:r>
            <a:r>
              <a:rPr dirty="0" sz="1000" spc="-3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Dot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Award.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8267298" y="7068743"/>
            <a:ext cx="1871980" cy="1105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000" spc="-120">
                <a:latin typeface="Arial Black"/>
                <a:cs typeface="Arial Black"/>
              </a:rPr>
              <a:t>Appreciation.</a:t>
            </a:r>
            <a:r>
              <a:rPr dirty="0" sz="1000" spc="-70">
                <a:latin typeface="Arial Black"/>
                <a:cs typeface="Arial Black"/>
              </a:rPr>
              <a:t> </a:t>
            </a:r>
            <a:r>
              <a:rPr dirty="0" sz="1000" spc="-95">
                <a:latin typeface="Microsoft Sans Serif"/>
                <a:cs typeface="Microsoft Sans Serif"/>
              </a:rPr>
              <a:t>TEXON</a:t>
            </a:r>
            <a:r>
              <a:rPr dirty="0" sz="100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contributes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employees’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wellbeing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on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 spc="-60">
                <a:latin typeface="Microsoft Sans Serif"/>
                <a:cs typeface="Microsoft Sans Serif"/>
              </a:rPr>
              <a:t>a </a:t>
            </a:r>
            <a:r>
              <a:rPr dirty="0" sz="1000">
                <a:latin typeface="Microsoft Sans Serif"/>
                <a:cs typeface="Microsoft Sans Serif"/>
              </a:rPr>
              <a:t>number</a:t>
            </a:r>
            <a:r>
              <a:rPr dirty="0" sz="1000" spc="9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9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levels.</a:t>
            </a:r>
            <a:r>
              <a:rPr dirty="0" sz="1000" spc="9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It</a:t>
            </a:r>
            <a:r>
              <a:rPr dirty="0" sz="1000" spc="9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enhances every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workplace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not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only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with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its </a:t>
            </a:r>
            <a:r>
              <a:rPr dirty="0" sz="1000">
                <a:latin typeface="Microsoft Sans Serif"/>
                <a:cs typeface="Microsoft Sans Serif"/>
              </a:rPr>
              <a:t>ergonomics,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but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also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with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its </a:t>
            </a:r>
            <a:r>
              <a:rPr dirty="0" sz="1000">
                <a:latin typeface="Microsoft Sans Serif"/>
                <a:cs typeface="Microsoft Sans Serif"/>
              </a:rPr>
              <a:t>aesthetic</a:t>
            </a:r>
            <a:r>
              <a:rPr dirty="0" sz="1000" spc="7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7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functional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design.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707933" y="1660303"/>
            <a:ext cx="48069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solidFill>
                  <a:srgbClr val="164194"/>
                </a:solidFill>
                <a:latin typeface="Microsoft Sans Serif"/>
                <a:cs typeface="Microsoft Sans Serif"/>
              </a:rPr>
              <a:t>DESIGN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709201" y="2054302"/>
            <a:ext cx="3271520" cy="1202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220"/>
              </a:lnSpc>
              <a:spcBef>
                <a:spcPts val="100"/>
              </a:spcBef>
            </a:pPr>
            <a:r>
              <a:rPr dirty="0" sz="3000" spc="-415" b="1">
                <a:solidFill>
                  <a:srgbClr val="164194"/>
                </a:solidFill>
                <a:latin typeface="Trebuchet MS"/>
                <a:cs typeface="Trebuchet MS"/>
              </a:rPr>
              <a:t>FUNCTION</a:t>
            </a:r>
            <a:r>
              <a:rPr dirty="0" sz="3000" spc="-28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520" b="1">
                <a:solidFill>
                  <a:srgbClr val="164194"/>
                </a:solidFill>
                <a:latin typeface="Trebuchet MS"/>
                <a:cs typeface="Trebuchet MS"/>
              </a:rPr>
              <a:t>AT</a:t>
            </a:r>
            <a:r>
              <a:rPr dirty="0" sz="3000" spc="-31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245" b="1">
                <a:solidFill>
                  <a:srgbClr val="164194"/>
                </a:solidFill>
                <a:latin typeface="Trebuchet MS"/>
                <a:cs typeface="Trebuchet MS"/>
              </a:rPr>
              <a:t>ITS</a:t>
            </a:r>
            <a:r>
              <a:rPr dirty="0" sz="3000" spc="-28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355" b="1">
                <a:solidFill>
                  <a:srgbClr val="164194"/>
                </a:solidFill>
                <a:latin typeface="Trebuchet MS"/>
                <a:cs typeface="Trebuchet MS"/>
              </a:rPr>
              <a:t>BEST:</a:t>
            </a:r>
            <a:endParaRPr sz="3000">
              <a:latin typeface="Trebuchet MS"/>
              <a:cs typeface="Trebuchet MS"/>
            </a:endParaRPr>
          </a:p>
          <a:p>
            <a:pPr marL="12700" marR="229235">
              <a:lnSpc>
                <a:spcPct val="78700"/>
              </a:lnSpc>
              <a:spcBef>
                <a:spcPts val="384"/>
              </a:spcBef>
            </a:pPr>
            <a:r>
              <a:rPr dirty="0" sz="3000" spc="-525" b="1">
                <a:solidFill>
                  <a:srgbClr val="164194"/>
                </a:solidFill>
                <a:latin typeface="Trebuchet MS"/>
                <a:cs typeface="Trebuchet MS"/>
              </a:rPr>
              <a:t>THE</a:t>
            </a:r>
            <a:r>
              <a:rPr dirty="0" sz="3000" spc="-41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360" b="1">
                <a:solidFill>
                  <a:srgbClr val="164194"/>
                </a:solidFill>
                <a:latin typeface="Trebuchet MS"/>
                <a:cs typeface="Trebuchet MS"/>
              </a:rPr>
              <a:t>AWARD-</a:t>
            </a:r>
            <a:r>
              <a:rPr dirty="0" sz="3000" spc="-345" b="1">
                <a:solidFill>
                  <a:srgbClr val="164194"/>
                </a:solidFill>
                <a:latin typeface="Trebuchet MS"/>
                <a:cs typeface="Trebuchet MS"/>
              </a:rPr>
              <a:t>WINNING DESIGN</a:t>
            </a:r>
            <a:r>
              <a:rPr dirty="0" sz="3000" spc="-360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585" b="1">
                <a:solidFill>
                  <a:srgbClr val="164194"/>
                </a:solidFill>
                <a:latin typeface="Trebuchet MS"/>
                <a:cs typeface="Trebuchet MS"/>
              </a:rPr>
              <a:t>OF</a:t>
            </a:r>
            <a:r>
              <a:rPr dirty="0" sz="3000" spc="-35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495" b="1">
                <a:solidFill>
                  <a:srgbClr val="164194"/>
                </a:solidFill>
                <a:latin typeface="Trebuchet MS"/>
                <a:cs typeface="Trebuchet MS"/>
              </a:rPr>
              <a:t>TEXON.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7559992" y="0"/>
            <a:ext cx="7560309" cy="10692130"/>
            <a:chOff x="7559992" y="0"/>
            <a:chExt cx="7560309" cy="10692130"/>
          </a:xfrm>
        </p:grpSpPr>
        <p:sp>
          <p:nvSpPr>
            <p:cNvPr id="3" name="object 3" descr=""/>
            <p:cNvSpPr/>
            <p:nvPr/>
          </p:nvSpPr>
          <p:spPr>
            <a:xfrm>
              <a:off x="7560000" y="2"/>
              <a:ext cx="7560309" cy="10692130"/>
            </a:xfrm>
            <a:custGeom>
              <a:avLst/>
              <a:gdLst/>
              <a:ahLst/>
              <a:cxnLst/>
              <a:rect l="l" t="t" r="r" b="b"/>
              <a:pathLst>
                <a:path w="7560309" h="10692130">
                  <a:moveTo>
                    <a:pt x="7560003" y="10692014"/>
                  </a:moveTo>
                  <a:lnTo>
                    <a:pt x="0" y="10692014"/>
                  </a:lnTo>
                  <a:lnTo>
                    <a:pt x="0" y="0"/>
                  </a:lnTo>
                  <a:lnTo>
                    <a:pt x="7560003" y="0"/>
                  </a:lnTo>
                  <a:lnTo>
                    <a:pt x="7560003" y="10692014"/>
                  </a:lnTo>
                  <a:close/>
                </a:path>
              </a:pathLst>
            </a:custGeom>
            <a:solidFill>
              <a:srgbClr val="166B8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59992" y="0"/>
              <a:ext cx="7560005" cy="871199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9992" y="0"/>
              <a:ext cx="7560005" cy="1069200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707933" y="1660303"/>
            <a:ext cx="17881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65">
                <a:solidFill>
                  <a:srgbClr val="164194"/>
                </a:solidFill>
                <a:latin typeface="Microsoft Sans Serif"/>
                <a:cs typeface="Microsoft Sans Serif"/>
              </a:rPr>
              <a:t>ECOLOGICAL</a:t>
            </a:r>
            <a:r>
              <a:rPr dirty="0" sz="1000" spc="2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35">
                <a:solidFill>
                  <a:srgbClr val="164194"/>
                </a:solidFill>
                <a:latin typeface="Microsoft Sans Serif"/>
                <a:cs typeface="Microsoft Sans Serif"/>
              </a:rPr>
              <a:t>RESPONSIBILITY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09201" y="2054302"/>
            <a:ext cx="232981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320">
                <a:solidFill>
                  <a:srgbClr val="164194"/>
                </a:solidFill>
              </a:rPr>
              <a:t>SUSTAINABILITY</a:t>
            </a:r>
            <a:endParaRPr sz="3000"/>
          </a:p>
        </p:txBody>
      </p:sp>
      <p:sp>
        <p:nvSpPr>
          <p:cNvPr id="8" name="object 8" descr=""/>
          <p:cNvSpPr txBox="1"/>
          <p:nvPr/>
        </p:nvSpPr>
        <p:spPr>
          <a:xfrm>
            <a:off x="709201" y="2414347"/>
            <a:ext cx="411162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235" b="1">
                <a:solidFill>
                  <a:srgbClr val="164194"/>
                </a:solidFill>
                <a:latin typeface="Trebuchet MS"/>
                <a:cs typeface="Trebuchet MS"/>
              </a:rPr>
              <a:t>AS</a:t>
            </a:r>
            <a:r>
              <a:rPr dirty="0" sz="3000" spc="-34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365" b="1">
                <a:solidFill>
                  <a:srgbClr val="164194"/>
                </a:solidFill>
                <a:latin typeface="Trebuchet MS"/>
                <a:cs typeface="Trebuchet MS"/>
              </a:rPr>
              <a:t>A</a:t>
            </a:r>
            <a:r>
              <a:rPr dirty="0" sz="3000" spc="-34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465" b="1">
                <a:solidFill>
                  <a:srgbClr val="164194"/>
                </a:solidFill>
                <a:latin typeface="Trebuchet MS"/>
                <a:cs typeface="Trebuchet MS"/>
              </a:rPr>
              <a:t>MATTER</a:t>
            </a:r>
            <a:r>
              <a:rPr dirty="0" sz="3000" spc="-34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585" b="1">
                <a:solidFill>
                  <a:srgbClr val="164194"/>
                </a:solidFill>
                <a:latin typeface="Trebuchet MS"/>
                <a:cs typeface="Trebuchet MS"/>
              </a:rPr>
              <a:t>OF</a:t>
            </a:r>
            <a:r>
              <a:rPr dirty="0" sz="3000" spc="-340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415" b="1">
                <a:solidFill>
                  <a:srgbClr val="164194"/>
                </a:solidFill>
                <a:latin typeface="Trebuchet MS"/>
                <a:cs typeface="Trebuchet MS"/>
              </a:rPr>
              <a:t>CONVICTION.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12700">
              <a:lnSpc>
                <a:spcPct val="118100"/>
              </a:lnSpc>
              <a:spcBef>
                <a:spcPts val="100"/>
              </a:spcBef>
            </a:pPr>
            <a:r>
              <a:rPr dirty="0"/>
              <a:t>When</a:t>
            </a:r>
            <a:r>
              <a:rPr dirty="0" spc="50"/>
              <a:t> it </a:t>
            </a:r>
            <a:r>
              <a:rPr dirty="0" spc="10"/>
              <a:t>comes</a:t>
            </a:r>
            <a:r>
              <a:rPr dirty="0" spc="50"/>
              <a:t> </a:t>
            </a:r>
            <a:r>
              <a:rPr dirty="0" spc="10"/>
              <a:t>to</a:t>
            </a:r>
            <a:r>
              <a:rPr dirty="0" spc="50"/>
              <a:t> </a:t>
            </a:r>
            <a:r>
              <a:rPr dirty="0" spc="10"/>
              <a:t>sustainability,</a:t>
            </a:r>
            <a:r>
              <a:rPr dirty="0" spc="50"/>
              <a:t> </a:t>
            </a:r>
            <a:r>
              <a:rPr dirty="0" spc="10"/>
              <a:t>Bimos</a:t>
            </a:r>
            <a:r>
              <a:rPr dirty="0" spc="50"/>
              <a:t> </a:t>
            </a:r>
            <a:r>
              <a:rPr dirty="0" spc="10"/>
              <a:t>is</a:t>
            </a:r>
            <a:r>
              <a:rPr dirty="0" spc="50"/>
              <a:t> </a:t>
            </a:r>
            <a:r>
              <a:rPr dirty="0" spc="10"/>
              <a:t>setting</a:t>
            </a:r>
            <a:r>
              <a:rPr dirty="0" spc="50"/>
              <a:t> </a:t>
            </a:r>
            <a:r>
              <a:rPr dirty="0" spc="10"/>
              <a:t>the</a:t>
            </a:r>
            <a:r>
              <a:rPr dirty="0" spc="50"/>
              <a:t> </a:t>
            </a:r>
            <a:r>
              <a:rPr dirty="0" spc="10"/>
              <a:t>benchmark</a:t>
            </a:r>
            <a:r>
              <a:rPr dirty="0" spc="50"/>
              <a:t> </a:t>
            </a:r>
            <a:r>
              <a:rPr dirty="0" spc="-25"/>
              <a:t>for </a:t>
            </a:r>
            <a:r>
              <a:rPr dirty="0"/>
              <a:t>the</a:t>
            </a:r>
            <a:r>
              <a:rPr dirty="0" spc="-25"/>
              <a:t> </a:t>
            </a:r>
            <a:r>
              <a:rPr dirty="0"/>
              <a:t>industry</a:t>
            </a:r>
            <a:r>
              <a:rPr dirty="0" spc="-25"/>
              <a:t> </a:t>
            </a:r>
            <a:r>
              <a:rPr dirty="0" spc="-20"/>
              <a:t>as</a:t>
            </a:r>
            <a:r>
              <a:rPr dirty="0" spc="-25"/>
              <a:t> </a:t>
            </a:r>
            <a:r>
              <a:rPr dirty="0" spc="-30"/>
              <a:t>a</a:t>
            </a:r>
            <a:r>
              <a:rPr dirty="0" spc="-25"/>
              <a:t> </a:t>
            </a:r>
            <a:r>
              <a:rPr dirty="0" spc="-10"/>
              <a:t>whole.</a:t>
            </a:r>
            <a:r>
              <a:rPr dirty="0" spc="-25"/>
              <a:t> </a:t>
            </a:r>
            <a:r>
              <a:rPr dirty="0" spc="-10"/>
              <a:t>From</a:t>
            </a:r>
            <a:r>
              <a:rPr dirty="0" spc="-30"/>
              <a:t> </a:t>
            </a:r>
            <a:r>
              <a:rPr dirty="0"/>
              <a:t>its</a:t>
            </a:r>
            <a:r>
              <a:rPr dirty="0" spc="-25"/>
              <a:t> </a:t>
            </a:r>
            <a:r>
              <a:rPr dirty="0"/>
              <a:t>production</a:t>
            </a:r>
            <a:r>
              <a:rPr dirty="0" spc="-25"/>
              <a:t> </a:t>
            </a:r>
            <a:r>
              <a:rPr dirty="0"/>
              <a:t>through</a:t>
            </a:r>
            <a:r>
              <a:rPr dirty="0" spc="-25"/>
              <a:t> </a:t>
            </a:r>
            <a:r>
              <a:rPr dirty="0"/>
              <a:t>to</a:t>
            </a:r>
            <a:r>
              <a:rPr dirty="0" spc="-25"/>
              <a:t> </a:t>
            </a:r>
            <a:r>
              <a:rPr dirty="0"/>
              <a:t>the</a:t>
            </a:r>
            <a:r>
              <a:rPr dirty="0" spc="-25"/>
              <a:t> </a:t>
            </a:r>
            <a:r>
              <a:rPr dirty="0" spc="-20"/>
              <a:t>very</a:t>
            </a:r>
            <a:r>
              <a:rPr dirty="0" spc="-25"/>
              <a:t> </a:t>
            </a:r>
            <a:r>
              <a:rPr dirty="0" spc="-10"/>
              <a:t>end</a:t>
            </a:r>
            <a:r>
              <a:rPr dirty="0" spc="-25"/>
              <a:t> of</a:t>
            </a:r>
            <a:r>
              <a:rPr dirty="0" spc="500"/>
              <a:t> </a:t>
            </a:r>
            <a:r>
              <a:rPr dirty="0"/>
              <a:t>its </a:t>
            </a:r>
            <a:r>
              <a:rPr dirty="0" spc="-10"/>
              <a:t>usage</a:t>
            </a:r>
            <a:r>
              <a:rPr dirty="0" spc="5"/>
              <a:t> </a:t>
            </a:r>
            <a:r>
              <a:rPr dirty="0"/>
              <a:t>life: </a:t>
            </a:r>
            <a:r>
              <a:rPr dirty="0" spc="-20"/>
              <a:t>The</a:t>
            </a:r>
            <a:r>
              <a:rPr dirty="0" spc="5"/>
              <a:t> </a:t>
            </a:r>
            <a:r>
              <a:rPr dirty="0" spc="-80"/>
              <a:t>TEXON</a:t>
            </a:r>
            <a:r>
              <a:rPr dirty="0"/>
              <a:t> spares</a:t>
            </a:r>
            <a:r>
              <a:rPr dirty="0" spc="5"/>
              <a:t> </a:t>
            </a:r>
            <a:r>
              <a:rPr dirty="0"/>
              <a:t>the environment</a:t>
            </a:r>
            <a:r>
              <a:rPr dirty="0" spc="5"/>
              <a:t> </a:t>
            </a:r>
            <a:r>
              <a:rPr dirty="0"/>
              <a:t>and</a:t>
            </a:r>
            <a:r>
              <a:rPr dirty="0" spc="5"/>
              <a:t> </a:t>
            </a:r>
            <a:r>
              <a:rPr dirty="0" spc="-25"/>
              <a:t>saves</a:t>
            </a:r>
            <a:r>
              <a:rPr dirty="0"/>
              <a:t> </a:t>
            </a:r>
            <a:r>
              <a:rPr dirty="0" spc="-10"/>
              <a:t>resources.</a:t>
            </a:r>
          </a:p>
          <a:p>
            <a:pPr>
              <a:lnSpc>
                <a:spcPct val="100000"/>
              </a:lnSpc>
              <a:spcBef>
                <a:spcPts val="285"/>
              </a:spcBef>
            </a:pPr>
          </a:p>
          <a:p>
            <a:pPr marL="12700" marR="179070">
              <a:lnSpc>
                <a:spcPct val="118100"/>
              </a:lnSpc>
            </a:pPr>
            <a:r>
              <a:rPr dirty="0" spc="-85">
                <a:latin typeface="Arial Black"/>
                <a:cs typeface="Arial Black"/>
              </a:rPr>
              <a:t>Durability.</a:t>
            </a:r>
            <a:r>
              <a:rPr dirty="0" spc="20">
                <a:latin typeface="Arial Black"/>
                <a:cs typeface="Arial Black"/>
              </a:rPr>
              <a:t> </a:t>
            </a:r>
            <a:r>
              <a:rPr dirty="0"/>
              <a:t>Bimos</a:t>
            </a:r>
            <a:r>
              <a:rPr dirty="0" spc="114"/>
              <a:t> </a:t>
            </a:r>
            <a:r>
              <a:rPr dirty="0"/>
              <a:t>champions</a:t>
            </a:r>
            <a:r>
              <a:rPr dirty="0" spc="114"/>
              <a:t> </a:t>
            </a:r>
            <a:r>
              <a:rPr dirty="0"/>
              <a:t>the</a:t>
            </a:r>
            <a:r>
              <a:rPr dirty="0" spc="114"/>
              <a:t> </a:t>
            </a:r>
            <a:r>
              <a:rPr dirty="0"/>
              <a:t>use</a:t>
            </a:r>
            <a:r>
              <a:rPr dirty="0" spc="110"/>
              <a:t> </a:t>
            </a:r>
            <a:r>
              <a:rPr dirty="0"/>
              <a:t>of</a:t>
            </a:r>
            <a:r>
              <a:rPr dirty="0" spc="114"/>
              <a:t> </a:t>
            </a:r>
            <a:r>
              <a:rPr dirty="0"/>
              <a:t>high-quality</a:t>
            </a:r>
            <a:r>
              <a:rPr dirty="0" spc="114"/>
              <a:t> </a:t>
            </a:r>
            <a:r>
              <a:rPr dirty="0"/>
              <a:t>materials</a:t>
            </a:r>
            <a:r>
              <a:rPr dirty="0" spc="114"/>
              <a:t> </a:t>
            </a:r>
            <a:r>
              <a:rPr dirty="0" spc="-25"/>
              <a:t>and </a:t>
            </a:r>
            <a:r>
              <a:rPr dirty="0"/>
              <a:t>robust</a:t>
            </a:r>
            <a:r>
              <a:rPr dirty="0" spc="60"/>
              <a:t> </a:t>
            </a:r>
            <a:r>
              <a:rPr dirty="0"/>
              <a:t>design</a:t>
            </a:r>
            <a:r>
              <a:rPr dirty="0" spc="65"/>
              <a:t> </a:t>
            </a:r>
            <a:r>
              <a:rPr dirty="0"/>
              <a:t>to</a:t>
            </a:r>
            <a:r>
              <a:rPr dirty="0" spc="60"/>
              <a:t> </a:t>
            </a:r>
            <a:r>
              <a:rPr dirty="0"/>
              <a:t>ensure</a:t>
            </a:r>
            <a:r>
              <a:rPr dirty="0" spc="65"/>
              <a:t> </a:t>
            </a:r>
            <a:r>
              <a:rPr dirty="0"/>
              <a:t>a</a:t>
            </a:r>
            <a:r>
              <a:rPr dirty="0" spc="65"/>
              <a:t> </a:t>
            </a:r>
            <a:r>
              <a:rPr dirty="0"/>
              <a:t>long</a:t>
            </a:r>
            <a:r>
              <a:rPr dirty="0" spc="60"/>
              <a:t> </a:t>
            </a:r>
            <a:r>
              <a:rPr dirty="0"/>
              <a:t>service</a:t>
            </a:r>
            <a:r>
              <a:rPr dirty="0" spc="65"/>
              <a:t> </a:t>
            </a:r>
            <a:r>
              <a:rPr dirty="0"/>
              <a:t>life.</a:t>
            </a:r>
            <a:r>
              <a:rPr dirty="0" spc="65"/>
              <a:t> </a:t>
            </a:r>
            <a:r>
              <a:rPr dirty="0"/>
              <a:t>For</a:t>
            </a:r>
            <a:r>
              <a:rPr dirty="0" spc="60"/>
              <a:t> </a:t>
            </a:r>
            <a:r>
              <a:rPr dirty="0"/>
              <a:t>this</a:t>
            </a:r>
            <a:r>
              <a:rPr dirty="0" spc="65"/>
              <a:t> </a:t>
            </a:r>
            <a:r>
              <a:rPr dirty="0"/>
              <a:t>reason,</a:t>
            </a:r>
            <a:r>
              <a:rPr dirty="0" spc="65"/>
              <a:t> </a:t>
            </a:r>
            <a:r>
              <a:rPr dirty="0"/>
              <a:t>it</a:t>
            </a:r>
            <a:r>
              <a:rPr dirty="0" spc="60"/>
              <a:t> </a:t>
            </a:r>
            <a:r>
              <a:rPr dirty="0" spc="-25"/>
              <a:t>has</a:t>
            </a: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/>
              <a:t>a</a:t>
            </a:r>
            <a:r>
              <a:rPr dirty="0" spc="15"/>
              <a:t> </a:t>
            </a:r>
            <a:r>
              <a:rPr dirty="0"/>
              <a:t>10-year</a:t>
            </a:r>
            <a:r>
              <a:rPr dirty="0" spc="20"/>
              <a:t> </a:t>
            </a:r>
            <a:r>
              <a:rPr dirty="0"/>
              <a:t>warranty</a:t>
            </a:r>
            <a:r>
              <a:rPr dirty="0" spc="15"/>
              <a:t> </a:t>
            </a:r>
            <a:r>
              <a:rPr dirty="0"/>
              <a:t>on</a:t>
            </a:r>
            <a:r>
              <a:rPr dirty="0" spc="20"/>
              <a:t> </a:t>
            </a:r>
            <a:r>
              <a:rPr dirty="0"/>
              <a:t>all</a:t>
            </a:r>
            <a:r>
              <a:rPr dirty="0" spc="15"/>
              <a:t> </a:t>
            </a:r>
            <a:r>
              <a:rPr dirty="0"/>
              <a:t>its</a:t>
            </a:r>
            <a:r>
              <a:rPr dirty="0" spc="20"/>
              <a:t> </a:t>
            </a:r>
            <a:r>
              <a:rPr dirty="0" spc="-10"/>
              <a:t>products.</a:t>
            </a:r>
          </a:p>
          <a:p>
            <a:pPr>
              <a:lnSpc>
                <a:spcPct val="100000"/>
              </a:lnSpc>
              <a:spcBef>
                <a:spcPts val="285"/>
              </a:spcBef>
            </a:pPr>
          </a:p>
          <a:p>
            <a:pPr marL="12700" marR="421640">
              <a:lnSpc>
                <a:spcPct val="118100"/>
              </a:lnSpc>
            </a:pPr>
            <a:r>
              <a:rPr dirty="0" spc="-95">
                <a:latin typeface="Arial Black"/>
                <a:cs typeface="Arial Black"/>
              </a:rPr>
              <a:t>Modular</a:t>
            </a:r>
            <a:r>
              <a:rPr dirty="0" spc="-70">
                <a:latin typeface="Arial Black"/>
                <a:cs typeface="Arial Black"/>
              </a:rPr>
              <a:t> </a:t>
            </a:r>
            <a:r>
              <a:rPr dirty="0" spc="-105">
                <a:latin typeface="Arial Black"/>
                <a:cs typeface="Arial Black"/>
              </a:rPr>
              <a:t>design.</a:t>
            </a:r>
            <a:r>
              <a:rPr dirty="0" spc="-40">
                <a:latin typeface="Arial Black"/>
                <a:cs typeface="Arial Black"/>
              </a:rPr>
              <a:t> </a:t>
            </a:r>
            <a:r>
              <a:rPr dirty="0" spc="-10"/>
              <a:t>Components</a:t>
            </a:r>
            <a:r>
              <a:rPr dirty="0" spc="20"/>
              <a:t> </a:t>
            </a:r>
            <a:r>
              <a:rPr dirty="0"/>
              <a:t>such</a:t>
            </a:r>
            <a:r>
              <a:rPr dirty="0" spc="20"/>
              <a:t> </a:t>
            </a:r>
            <a:r>
              <a:rPr dirty="0"/>
              <a:t>as</a:t>
            </a:r>
            <a:r>
              <a:rPr dirty="0" spc="25"/>
              <a:t> </a:t>
            </a:r>
            <a:r>
              <a:rPr dirty="0"/>
              <a:t>upholstery,</a:t>
            </a:r>
            <a:r>
              <a:rPr dirty="0" spc="20"/>
              <a:t> </a:t>
            </a:r>
            <a:r>
              <a:rPr dirty="0"/>
              <a:t>armrests</a:t>
            </a:r>
            <a:r>
              <a:rPr dirty="0" spc="20"/>
              <a:t> </a:t>
            </a:r>
            <a:r>
              <a:rPr dirty="0" spc="-25"/>
              <a:t>and </a:t>
            </a:r>
            <a:r>
              <a:rPr dirty="0"/>
              <a:t>mechanisms</a:t>
            </a:r>
            <a:r>
              <a:rPr dirty="0" spc="-10"/>
              <a:t> </a:t>
            </a:r>
            <a:r>
              <a:rPr dirty="0"/>
              <a:t>can</a:t>
            </a:r>
            <a:r>
              <a:rPr dirty="0" spc="-10"/>
              <a:t> </a:t>
            </a:r>
            <a:r>
              <a:rPr dirty="0"/>
              <a:t>be</a:t>
            </a:r>
            <a:r>
              <a:rPr dirty="0" spc="-10"/>
              <a:t> easily </a:t>
            </a:r>
            <a:r>
              <a:rPr dirty="0"/>
              <a:t>replaced</a:t>
            </a:r>
            <a:r>
              <a:rPr dirty="0" spc="-10"/>
              <a:t> </a:t>
            </a:r>
            <a:r>
              <a:rPr dirty="0"/>
              <a:t>in</a:t>
            </a:r>
            <a:r>
              <a:rPr dirty="0" spc="-10"/>
              <a:t> </a:t>
            </a:r>
            <a:r>
              <a:rPr dirty="0"/>
              <a:t>the</a:t>
            </a:r>
            <a:r>
              <a:rPr dirty="0" spc="-10"/>
              <a:t> event </a:t>
            </a:r>
            <a:r>
              <a:rPr dirty="0"/>
              <a:t>of</a:t>
            </a:r>
            <a:r>
              <a:rPr dirty="0" spc="-10"/>
              <a:t> </a:t>
            </a:r>
            <a:r>
              <a:rPr dirty="0" spc="-20"/>
              <a:t>wear.</a:t>
            </a:r>
          </a:p>
          <a:p>
            <a:pPr>
              <a:lnSpc>
                <a:spcPct val="100000"/>
              </a:lnSpc>
              <a:spcBef>
                <a:spcPts val="290"/>
              </a:spcBef>
            </a:pPr>
          </a:p>
          <a:p>
            <a:pPr marL="12700" marR="5080">
              <a:lnSpc>
                <a:spcPct val="118100"/>
              </a:lnSpc>
            </a:pPr>
            <a:r>
              <a:rPr dirty="0" spc="-145">
                <a:latin typeface="Arial Black"/>
                <a:cs typeface="Arial Black"/>
              </a:rPr>
              <a:t>Recycling</a:t>
            </a:r>
            <a:r>
              <a:rPr dirty="0" spc="-110">
                <a:latin typeface="Arial Black"/>
                <a:cs typeface="Arial Black"/>
              </a:rPr>
              <a:t> </a:t>
            </a:r>
            <a:r>
              <a:rPr dirty="0" spc="-135">
                <a:latin typeface="Arial Black"/>
                <a:cs typeface="Arial Black"/>
              </a:rPr>
              <a:t>and</a:t>
            </a:r>
            <a:r>
              <a:rPr dirty="0" spc="-110">
                <a:latin typeface="Arial Black"/>
                <a:cs typeface="Arial Black"/>
              </a:rPr>
              <a:t> </a:t>
            </a:r>
            <a:r>
              <a:rPr dirty="0" spc="-114">
                <a:latin typeface="Arial Black"/>
                <a:cs typeface="Arial Black"/>
              </a:rPr>
              <a:t>circular</a:t>
            </a:r>
            <a:r>
              <a:rPr dirty="0" spc="-110">
                <a:latin typeface="Arial Black"/>
                <a:cs typeface="Arial Black"/>
              </a:rPr>
              <a:t> </a:t>
            </a:r>
            <a:r>
              <a:rPr dirty="0" spc="-155">
                <a:latin typeface="Arial Black"/>
                <a:cs typeface="Arial Black"/>
              </a:rPr>
              <a:t>economy.</a:t>
            </a:r>
            <a:r>
              <a:rPr dirty="0" spc="-95">
                <a:latin typeface="Arial Black"/>
                <a:cs typeface="Arial Black"/>
              </a:rPr>
              <a:t> </a:t>
            </a:r>
            <a:r>
              <a:rPr dirty="0" spc="-50"/>
              <a:t>The</a:t>
            </a:r>
            <a:r>
              <a:rPr dirty="0" spc="-25"/>
              <a:t> </a:t>
            </a:r>
            <a:r>
              <a:rPr dirty="0" spc="-105"/>
              <a:t>TEXON</a:t>
            </a:r>
            <a:r>
              <a:rPr dirty="0" spc="-20"/>
              <a:t> </a:t>
            </a:r>
            <a:r>
              <a:rPr dirty="0"/>
              <a:t>is</a:t>
            </a:r>
            <a:r>
              <a:rPr dirty="0" spc="-25"/>
              <a:t> </a:t>
            </a:r>
            <a:r>
              <a:rPr dirty="0"/>
              <a:t>fully</a:t>
            </a:r>
            <a:r>
              <a:rPr dirty="0" spc="-20"/>
              <a:t> </a:t>
            </a:r>
            <a:r>
              <a:rPr dirty="0" spc="-25"/>
              <a:t>recyclable. </a:t>
            </a:r>
            <a:r>
              <a:rPr dirty="0"/>
              <a:t>All</a:t>
            </a:r>
            <a:r>
              <a:rPr dirty="0" spc="-25"/>
              <a:t> </a:t>
            </a:r>
            <a:r>
              <a:rPr dirty="0" spc="-10"/>
              <a:t>materi- </a:t>
            </a:r>
            <a:r>
              <a:rPr dirty="0"/>
              <a:t>als</a:t>
            </a:r>
            <a:r>
              <a:rPr dirty="0" spc="-10"/>
              <a:t> </a:t>
            </a:r>
            <a:r>
              <a:rPr dirty="0"/>
              <a:t>can</a:t>
            </a:r>
            <a:r>
              <a:rPr dirty="0" spc="-5"/>
              <a:t> </a:t>
            </a:r>
            <a:r>
              <a:rPr dirty="0"/>
              <a:t>be</a:t>
            </a:r>
            <a:r>
              <a:rPr dirty="0" spc="-10"/>
              <a:t> </a:t>
            </a:r>
            <a:r>
              <a:rPr dirty="0"/>
              <a:t>returned</a:t>
            </a:r>
            <a:r>
              <a:rPr dirty="0" spc="-5"/>
              <a:t> </a:t>
            </a:r>
            <a:r>
              <a:rPr dirty="0"/>
              <a:t>to</a:t>
            </a:r>
            <a:r>
              <a:rPr dirty="0" spc="-10"/>
              <a:t> </a:t>
            </a:r>
            <a:r>
              <a:rPr dirty="0"/>
              <a:t>the</a:t>
            </a:r>
            <a:r>
              <a:rPr dirty="0" spc="-10"/>
              <a:t> </a:t>
            </a:r>
            <a:r>
              <a:rPr dirty="0"/>
              <a:t>resource</a:t>
            </a:r>
            <a:r>
              <a:rPr dirty="0" spc="-5"/>
              <a:t> </a:t>
            </a:r>
            <a:r>
              <a:rPr dirty="0" spc="-10"/>
              <a:t>cycle </a:t>
            </a:r>
            <a:r>
              <a:rPr dirty="0"/>
              <a:t>at</a:t>
            </a:r>
            <a:r>
              <a:rPr dirty="0" spc="-5"/>
              <a:t> </a:t>
            </a:r>
            <a:r>
              <a:rPr dirty="0"/>
              <a:t>the</a:t>
            </a:r>
            <a:r>
              <a:rPr dirty="0" spc="-10"/>
              <a:t> </a:t>
            </a:r>
            <a:r>
              <a:rPr dirty="0"/>
              <a:t>end</a:t>
            </a:r>
            <a:r>
              <a:rPr dirty="0" spc="-5"/>
              <a:t> </a:t>
            </a:r>
            <a:r>
              <a:rPr dirty="0"/>
              <a:t>of</a:t>
            </a:r>
            <a:r>
              <a:rPr dirty="0" spc="-10"/>
              <a:t> </a:t>
            </a:r>
            <a:r>
              <a:rPr dirty="0"/>
              <a:t>their</a:t>
            </a:r>
            <a:r>
              <a:rPr dirty="0" spc="-5"/>
              <a:t> </a:t>
            </a:r>
            <a:r>
              <a:rPr dirty="0"/>
              <a:t>service</a:t>
            </a:r>
            <a:r>
              <a:rPr dirty="0" spc="-10"/>
              <a:t> life.</a:t>
            </a:r>
          </a:p>
          <a:p>
            <a:pPr>
              <a:lnSpc>
                <a:spcPct val="100000"/>
              </a:lnSpc>
              <a:spcBef>
                <a:spcPts val="285"/>
              </a:spcBef>
            </a:pPr>
          </a:p>
          <a:p>
            <a:pPr marL="12700" marR="5080">
              <a:lnSpc>
                <a:spcPct val="118100"/>
              </a:lnSpc>
            </a:pPr>
            <a:r>
              <a:rPr dirty="0" spc="-105">
                <a:latin typeface="Arial Black"/>
                <a:cs typeface="Arial Black"/>
              </a:rPr>
              <a:t>Sustainable</a:t>
            </a:r>
            <a:r>
              <a:rPr dirty="0" spc="-80">
                <a:latin typeface="Arial Black"/>
                <a:cs typeface="Arial Black"/>
              </a:rPr>
              <a:t> </a:t>
            </a:r>
            <a:r>
              <a:rPr dirty="0" spc="-100">
                <a:latin typeface="Arial Black"/>
                <a:cs typeface="Arial Black"/>
              </a:rPr>
              <a:t>production.</a:t>
            </a:r>
            <a:r>
              <a:rPr dirty="0" spc="-60">
                <a:latin typeface="Arial Black"/>
                <a:cs typeface="Arial Black"/>
              </a:rPr>
              <a:t> </a:t>
            </a:r>
            <a:r>
              <a:rPr dirty="0"/>
              <a:t>For</a:t>
            </a:r>
            <a:r>
              <a:rPr dirty="0" spc="5"/>
              <a:t> </a:t>
            </a:r>
            <a:r>
              <a:rPr dirty="0" spc="-10"/>
              <a:t>decades,</a:t>
            </a:r>
            <a:r>
              <a:rPr dirty="0" spc="10"/>
              <a:t> </a:t>
            </a:r>
            <a:r>
              <a:rPr dirty="0"/>
              <a:t>Bimos</a:t>
            </a:r>
            <a:r>
              <a:rPr dirty="0" spc="10"/>
              <a:t> </a:t>
            </a:r>
            <a:r>
              <a:rPr dirty="0"/>
              <a:t>has</a:t>
            </a:r>
            <a:r>
              <a:rPr dirty="0" spc="5"/>
              <a:t> </a:t>
            </a:r>
            <a:r>
              <a:rPr dirty="0" spc="-10"/>
              <a:t>always</a:t>
            </a:r>
            <a:r>
              <a:rPr dirty="0" spc="10"/>
              <a:t> </a:t>
            </a:r>
            <a:r>
              <a:rPr dirty="0"/>
              <a:t>placed</a:t>
            </a:r>
            <a:r>
              <a:rPr dirty="0" spc="5"/>
              <a:t> </a:t>
            </a:r>
            <a:r>
              <a:rPr dirty="0" spc="-10"/>
              <a:t>great </a:t>
            </a:r>
            <a:r>
              <a:rPr dirty="0"/>
              <a:t>emphasis</a:t>
            </a:r>
            <a:r>
              <a:rPr dirty="0" spc="5"/>
              <a:t> </a:t>
            </a:r>
            <a:r>
              <a:rPr dirty="0"/>
              <a:t>on</a:t>
            </a:r>
            <a:r>
              <a:rPr dirty="0" spc="10"/>
              <a:t> </a:t>
            </a:r>
            <a:r>
              <a:rPr dirty="0"/>
              <a:t>sustainable</a:t>
            </a:r>
            <a:r>
              <a:rPr dirty="0" spc="5"/>
              <a:t> </a:t>
            </a:r>
            <a:r>
              <a:rPr dirty="0"/>
              <a:t>production</a:t>
            </a:r>
            <a:r>
              <a:rPr dirty="0" spc="10"/>
              <a:t> </a:t>
            </a:r>
            <a:r>
              <a:rPr dirty="0"/>
              <a:t>processes.</a:t>
            </a:r>
            <a:r>
              <a:rPr dirty="0" spc="5"/>
              <a:t> </a:t>
            </a:r>
            <a:r>
              <a:rPr dirty="0"/>
              <a:t>This</a:t>
            </a:r>
            <a:r>
              <a:rPr dirty="0" spc="10"/>
              <a:t> </a:t>
            </a:r>
            <a:r>
              <a:rPr dirty="0"/>
              <a:t>has</a:t>
            </a:r>
            <a:r>
              <a:rPr dirty="0" spc="5"/>
              <a:t> </a:t>
            </a:r>
            <a:r>
              <a:rPr dirty="0"/>
              <a:t>been</a:t>
            </a:r>
            <a:r>
              <a:rPr dirty="0" spc="10"/>
              <a:t> </a:t>
            </a:r>
            <a:r>
              <a:rPr dirty="0" spc="-10"/>
              <a:t>proven </a:t>
            </a:r>
            <a:r>
              <a:rPr dirty="0" spc="-35"/>
              <a:t>by</a:t>
            </a:r>
            <a:r>
              <a:rPr dirty="0"/>
              <a:t> certifications in </a:t>
            </a:r>
            <a:r>
              <a:rPr dirty="0" spc="-25"/>
              <a:t>accordance</a:t>
            </a:r>
            <a:r>
              <a:rPr dirty="0" spc="5"/>
              <a:t> </a:t>
            </a:r>
            <a:r>
              <a:rPr dirty="0"/>
              <a:t>with </a:t>
            </a:r>
            <a:r>
              <a:rPr dirty="0" spc="-80"/>
              <a:t>ISO</a:t>
            </a:r>
            <a:r>
              <a:rPr dirty="0"/>
              <a:t> </a:t>
            </a:r>
            <a:r>
              <a:rPr dirty="0" spc="-40"/>
              <a:t>14001</a:t>
            </a:r>
            <a:r>
              <a:rPr dirty="0"/>
              <a:t> </a:t>
            </a:r>
            <a:r>
              <a:rPr dirty="0" spc="-10"/>
              <a:t>(environmental</a:t>
            </a:r>
            <a:r>
              <a:rPr dirty="0" spc="5"/>
              <a:t> </a:t>
            </a:r>
            <a:r>
              <a:rPr dirty="0" spc="-10"/>
              <a:t>manage- </a:t>
            </a:r>
            <a:r>
              <a:rPr dirty="0" spc="-20"/>
              <a:t>ment),</a:t>
            </a:r>
            <a:r>
              <a:rPr dirty="0" spc="-25"/>
              <a:t> </a:t>
            </a:r>
            <a:r>
              <a:rPr dirty="0"/>
              <a:t>the</a:t>
            </a:r>
            <a:r>
              <a:rPr dirty="0" spc="-20"/>
              <a:t> </a:t>
            </a:r>
            <a:r>
              <a:rPr dirty="0" spc="-65"/>
              <a:t>EU</a:t>
            </a:r>
            <a:r>
              <a:rPr dirty="0" spc="-25"/>
              <a:t> </a:t>
            </a:r>
            <a:r>
              <a:rPr dirty="0" spc="-50"/>
              <a:t>Eco-</a:t>
            </a:r>
            <a:r>
              <a:rPr dirty="0" spc="-20"/>
              <a:t>Management and</a:t>
            </a:r>
            <a:r>
              <a:rPr dirty="0" spc="-25"/>
              <a:t> </a:t>
            </a:r>
            <a:r>
              <a:rPr dirty="0" spc="-10"/>
              <a:t>Audit</a:t>
            </a:r>
            <a:r>
              <a:rPr dirty="0" spc="-20"/>
              <a:t> </a:t>
            </a:r>
            <a:r>
              <a:rPr dirty="0" spc="-35"/>
              <a:t>Scheme</a:t>
            </a:r>
            <a:r>
              <a:rPr dirty="0" spc="-25"/>
              <a:t> </a:t>
            </a:r>
            <a:r>
              <a:rPr dirty="0" spc="-70"/>
              <a:t>(EMAS),</a:t>
            </a:r>
            <a:r>
              <a:rPr dirty="0" spc="-20"/>
              <a:t> and</a:t>
            </a:r>
            <a:r>
              <a:rPr dirty="0" spc="-25"/>
              <a:t> EcoVadis. </a:t>
            </a:r>
            <a:r>
              <a:rPr dirty="0" spc="-10"/>
              <a:t>The</a:t>
            </a:r>
            <a:r>
              <a:rPr dirty="0" spc="30"/>
              <a:t> </a:t>
            </a:r>
            <a:r>
              <a:rPr dirty="0"/>
              <a:t>Interstuhl</a:t>
            </a:r>
            <a:r>
              <a:rPr dirty="0" spc="30"/>
              <a:t> </a:t>
            </a:r>
            <a:r>
              <a:rPr dirty="0" spc="-10"/>
              <a:t>Group</a:t>
            </a:r>
            <a:r>
              <a:rPr dirty="0" spc="35"/>
              <a:t> </a:t>
            </a:r>
            <a:r>
              <a:rPr dirty="0"/>
              <a:t>has</a:t>
            </a:r>
            <a:r>
              <a:rPr dirty="0" spc="30"/>
              <a:t> </a:t>
            </a:r>
            <a:r>
              <a:rPr dirty="0" spc="-10"/>
              <a:t>received</a:t>
            </a:r>
            <a:r>
              <a:rPr dirty="0" spc="30"/>
              <a:t> </a:t>
            </a:r>
            <a:r>
              <a:rPr dirty="0"/>
              <a:t>several</a:t>
            </a:r>
            <a:r>
              <a:rPr dirty="0" spc="35"/>
              <a:t> </a:t>
            </a:r>
            <a:r>
              <a:rPr dirty="0"/>
              <a:t>awards</a:t>
            </a:r>
            <a:r>
              <a:rPr dirty="0" spc="30"/>
              <a:t> </a:t>
            </a:r>
            <a:r>
              <a:rPr dirty="0"/>
              <a:t>for</a:t>
            </a:r>
            <a:r>
              <a:rPr dirty="0" spc="35"/>
              <a:t> </a:t>
            </a:r>
            <a:r>
              <a:rPr dirty="0"/>
              <a:t>its</a:t>
            </a:r>
            <a:r>
              <a:rPr dirty="0" spc="30"/>
              <a:t> </a:t>
            </a:r>
            <a:r>
              <a:rPr dirty="0"/>
              <a:t>low</a:t>
            </a:r>
            <a:r>
              <a:rPr dirty="0" spc="30"/>
              <a:t> </a:t>
            </a:r>
            <a:r>
              <a:rPr dirty="0" spc="-10"/>
              <a:t>carbon </a:t>
            </a:r>
            <a:r>
              <a:rPr dirty="0"/>
              <a:t>footprint</a:t>
            </a:r>
            <a:r>
              <a:rPr dirty="0" spc="85"/>
              <a:t> </a:t>
            </a:r>
            <a:r>
              <a:rPr dirty="0"/>
              <a:t>and</a:t>
            </a:r>
            <a:r>
              <a:rPr dirty="0" spc="85"/>
              <a:t> </a:t>
            </a:r>
            <a:r>
              <a:rPr dirty="0"/>
              <a:t>its</a:t>
            </a:r>
            <a:r>
              <a:rPr dirty="0" spc="85"/>
              <a:t> </a:t>
            </a:r>
            <a:r>
              <a:rPr dirty="0"/>
              <a:t>sustainable</a:t>
            </a:r>
            <a:r>
              <a:rPr dirty="0" spc="90"/>
              <a:t> </a:t>
            </a:r>
            <a:r>
              <a:rPr dirty="0" spc="-10"/>
              <a:t>concepts.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110">
                <a:latin typeface="Arial Black"/>
                <a:cs typeface="Arial Black"/>
              </a:rPr>
              <a:t>Skintec.</a:t>
            </a:r>
            <a:r>
              <a:rPr dirty="0" spc="-5">
                <a:latin typeface="Arial Black"/>
                <a:cs typeface="Arial Black"/>
              </a:rPr>
              <a:t> </a:t>
            </a:r>
            <a:r>
              <a:rPr dirty="0"/>
              <a:t>This</a:t>
            </a:r>
            <a:r>
              <a:rPr dirty="0" spc="65"/>
              <a:t> </a:t>
            </a:r>
            <a:r>
              <a:rPr dirty="0" spc="-10"/>
              <a:t>innovative</a:t>
            </a:r>
            <a:r>
              <a:rPr dirty="0" spc="65"/>
              <a:t> </a:t>
            </a:r>
            <a:r>
              <a:rPr dirty="0"/>
              <a:t>upholstery</a:t>
            </a:r>
            <a:r>
              <a:rPr dirty="0" spc="70"/>
              <a:t> </a:t>
            </a:r>
            <a:r>
              <a:rPr dirty="0"/>
              <a:t>material</a:t>
            </a:r>
            <a:r>
              <a:rPr dirty="0" spc="65"/>
              <a:t> </a:t>
            </a:r>
            <a:r>
              <a:rPr dirty="0"/>
              <a:t>is</a:t>
            </a:r>
            <a:r>
              <a:rPr dirty="0" spc="65"/>
              <a:t> </a:t>
            </a:r>
            <a:r>
              <a:rPr dirty="0"/>
              <a:t>manufactured</a:t>
            </a:r>
            <a:r>
              <a:rPr dirty="0" spc="65"/>
              <a:t> </a:t>
            </a:r>
            <a:r>
              <a:rPr dirty="0" spc="-10"/>
              <a:t>using</a:t>
            </a:r>
          </a:p>
          <a:p>
            <a:pPr marL="12700" marR="85725">
              <a:lnSpc>
                <a:spcPct val="118100"/>
              </a:lnSpc>
            </a:pPr>
            <a:r>
              <a:rPr dirty="0"/>
              <a:t>a</a:t>
            </a:r>
            <a:r>
              <a:rPr dirty="0" spc="35"/>
              <a:t> </a:t>
            </a:r>
            <a:r>
              <a:rPr dirty="0"/>
              <a:t>resource-saving</a:t>
            </a:r>
            <a:r>
              <a:rPr dirty="0" spc="40"/>
              <a:t> </a:t>
            </a:r>
            <a:r>
              <a:rPr dirty="0"/>
              <a:t>procedure</a:t>
            </a:r>
            <a:r>
              <a:rPr dirty="0" spc="35"/>
              <a:t> </a:t>
            </a:r>
            <a:r>
              <a:rPr dirty="0"/>
              <a:t>and</a:t>
            </a:r>
            <a:r>
              <a:rPr dirty="0" spc="40"/>
              <a:t> </a:t>
            </a:r>
            <a:r>
              <a:rPr dirty="0"/>
              <a:t>is</a:t>
            </a:r>
            <a:r>
              <a:rPr dirty="0" spc="35"/>
              <a:t> </a:t>
            </a:r>
            <a:r>
              <a:rPr dirty="0"/>
              <a:t>particularly</a:t>
            </a:r>
            <a:r>
              <a:rPr dirty="0" spc="40"/>
              <a:t> </a:t>
            </a:r>
            <a:r>
              <a:rPr dirty="0"/>
              <a:t>robust.</a:t>
            </a:r>
            <a:r>
              <a:rPr dirty="0" spc="35"/>
              <a:t> </a:t>
            </a:r>
            <a:r>
              <a:rPr dirty="0"/>
              <a:t>This</a:t>
            </a:r>
            <a:r>
              <a:rPr dirty="0" spc="40"/>
              <a:t> </a:t>
            </a:r>
            <a:r>
              <a:rPr dirty="0" spc="-10"/>
              <a:t>prevents </a:t>
            </a:r>
            <a:r>
              <a:rPr dirty="0"/>
              <a:t>material</a:t>
            </a:r>
            <a:r>
              <a:rPr dirty="0" spc="-10"/>
              <a:t> </a:t>
            </a:r>
            <a:r>
              <a:rPr dirty="0" spc="-20"/>
              <a:t>wastage</a:t>
            </a:r>
            <a:r>
              <a:rPr dirty="0" spc="-10"/>
              <a:t> </a:t>
            </a:r>
            <a:r>
              <a:rPr dirty="0" spc="275"/>
              <a:t>–</a:t>
            </a:r>
            <a:r>
              <a:rPr dirty="0" spc="-5"/>
              <a:t> </a:t>
            </a:r>
            <a:r>
              <a:rPr dirty="0"/>
              <a:t>and</a:t>
            </a:r>
            <a:r>
              <a:rPr dirty="0" spc="-10"/>
              <a:t> </a:t>
            </a:r>
            <a:r>
              <a:rPr dirty="0"/>
              <a:t>guarantees</a:t>
            </a:r>
            <a:r>
              <a:rPr dirty="0" spc="-10"/>
              <a:t> </a:t>
            </a:r>
            <a:r>
              <a:rPr dirty="0"/>
              <a:t>a</a:t>
            </a:r>
            <a:r>
              <a:rPr dirty="0" spc="-5"/>
              <a:t> </a:t>
            </a:r>
            <a:r>
              <a:rPr dirty="0"/>
              <a:t>long</a:t>
            </a:r>
            <a:r>
              <a:rPr dirty="0" spc="-10"/>
              <a:t> </a:t>
            </a:r>
            <a:r>
              <a:rPr dirty="0"/>
              <a:t>service</a:t>
            </a:r>
            <a:r>
              <a:rPr dirty="0" spc="-10"/>
              <a:t> </a:t>
            </a:r>
            <a:r>
              <a:rPr dirty="0" spc="-20"/>
              <a:t>life.</a:t>
            </a:r>
          </a:p>
          <a:p>
            <a:pPr>
              <a:lnSpc>
                <a:spcPct val="100000"/>
              </a:lnSpc>
              <a:spcBef>
                <a:spcPts val="285"/>
              </a:spcBef>
            </a:pPr>
          </a:p>
          <a:p>
            <a:pPr marL="12700" marR="19685">
              <a:lnSpc>
                <a:spcPct val="118100"/>
              </a:lnSpc>
            </a:pPr>
            <a:r>
              <a:rPr dirty="0" spc="-90">
                <a:latin typeface="Arial Black"/>
                <a:cs typeface="Arial Black"/>
              </a:rPr>
              <a:t>Certificates</a:t>
            </a:r>
            <a:r>
              <a:rPr dirty="0">
                <a:latin typeface="Arial Black"/>
                <a:cs typeface="Arial Black"/>
              </a:rPr>
              <a:t> </a:t>
            </a:r>
            <a:r>
              <a:rPr dirty="0" spc="-100">
                <a:latin typeface="Arial Black"/>
                <a:cs typeface="Arial Black"/>
              </a:rPr>
              <a:t>and</a:t>
            </a:r>
            <a:r>
              <a:rPr dirty="0" spc="5">
                <a:latin typeface="Arial Black"/>
                <a:cs typeface="Arial Black"/>
              </a:rPr>
              <a:t> </a:t>
            </a:r>
            <a:r>
              <a:rPr dirty="0" spc="-70">
                <a:latin typeface="Arial Black"/>
                <a:cs typeface="Arial Black"/>
              </a:rPr>
              <a:t>labels.</a:t>
            </a:r>
            <a:r>
              <a:rPr dirty="0" spc="30">
                <a:latin typeface="Arial Black"/>
                <a:cs typeface="Arial Black"/>
              </a:rPr>
              <a:t> </a:t>
            </a:r>
            <a:r>
              <a:rPr dirty="0"/>
              <a:t>The</a:t>
            </a:r>
            <a:r>
              <a:rPr dirty="0" spc="90"/>
              <a:t> </a:t>
            </a:r>
            <a:r>
              <a:rPr dirty="0"/>
              <a:t>Bimos</a:t>
            </a:r>
            <a:r>
              <a:rPr dirty="0" spc="95"/>
              <a:t> </a:t>
            </a:r>
            <a:r>
              <a:rPr dirty="0" spc="-65"/>
              <a:t>TEXON</a:t>
            </a:r>
            <a:r>
              <a:rPr dirty="0" spc="90"/>
              <a:t> </a:t>
            </a:r>
            <a:r>
              <a:rPr dirty="0"/>
              <a:t>bears</a:t>
            </a:r>
            <a:r>
              <a:rPr dirty="0" spc="90"/>
              <a:t> </a:t>
            </a:r>
            <a:r>
              <a:rPr dirty="0"/>
              <a:t>the</a:t>
            </a:r>
            <a:r>
              <a:rPr dirty="0" spc="90"/>
              <a:t> </a:t>
            </a:r>
            <a:r>
              <a:rPr dirty="0"/>
              <a:t>“Blue</a:t>
            </a:r>
            <a:r>
              <a:rPr dirty="0" spc="95"/>
              <a:t> </a:t>
            </a:r>
            <a:r>
              <a:rPr dirty="0" spc="-10"/>
              <a:t>Angel” </a:t>
            </a:r>
            <a:r>
              <a:rPr dirty="0"/>
              <a:t>German</a:t>
            </a:r>
            <a:r>
              <a:rPr dirty="0" spc="35"/>
              <a:t> </a:t>
            </a:r>
            <a:r>
              <a:rPr dirty="0"/>
              <a:t>ecolabel</a:t>
            </a:r>
            <a:r>
              <a:rPr dirty="0" spc="35"/>
              <a:t> </a:t>
            </a:r>
            <a:r>
              <a:rPr dirty="0" spc="280"/>
              <a:t>–</a:t>
            </a:r>
            <a:r>
              <a:rPr dirty="0" spc="35"/>
              <a:t> </a:t>
            </a:r>
            <a:r>
              <a:rPr dirty="0"/>
              <a:t>an</a:t>
            </a:r>
            <a:r>
              <a:rPr dirty="0" spc="35"/>
              <a:t> </a:t>
            </a:r>
            <a:r>
              <a:rPr dirty="0"/>
              <a:t>environmental</a:t>
            </a:r>
            <a:r>
              <a:rPr dirty="0" spc="35"/>
              <a:t> </a:t>
            </a:r>
            <a:r>
              <a:rPr dirty="0"/>
              <a:t>label</a:t>
            </a:r>
            <a:r>
              <a:rPr dirty="0" spc="35"/>
              <a:t> </a:t>
            </a:r>
            <a:r>
              <a:rPr dirty="0"/>
              <a:t>that</a:t>
            </a:r>
            <a:r>
              <a:rPr dirty="0" spc="35"/>
              <a:t> </a:t>
            </a:r>
            <a:r>
              <a:rPr dirty="0"/>
              <a:t>identifies</a:t>
            </a:r>
            <a:r>
              <a:rPr dirty="0" spc="40"/>
              <a:t> </a:t>
            </a:r>
            <a:r>
              <a:rPr dirty="0"/>
              <a:t>low-</a:t>
            </a:r>
            <a:r>
              <a:rPr dirty="0" spc="-10"/>
              <a:t>emission </a:t>
            </a:r>
            <a:r>
              <a:rPr dirty="0"/>
              <a:t>and</a:t>
            </a:r>
            <a:r>
              <a:rPr dirty="0" spc="75"/>
              <a:t> </a:t>
            </a:r>
            <a:r>
              <a:rPr dirty="0"/>
              <a:t>pollutant-free</a:t>
            </a:r>
            <a:r>
              <a:rPr dirty="0" spc="80"/>
              <a:t> </a:t>
            </a:r>
            <a:r>
              <a:rPr dirty="0"/>
              <a:t>products.</a:t>
            </a:r>
            <a:r>
              <a:rPr dirty="0" spc="80"/>
              <a:t> </a:t>
            </a:r>
            <a:r>
              <a:rPr dirty="0" spc="-20"/>
              <a:t>The</a:t>
            </a:r>
            <a:r>
              <a:rPr dirty="0" spc="75"/>
              <a:t> </a:t>
            </a:r>
            <a:r>
              <a:rPr dirty="0"/>
              <a:t>chair</a:t>
            </a:r>
            <a:r>
              <a:rPr dirty="0" spc="80"/>
              <a:t> </a:t>
            </a:r>
            <a:r>
              <a:rPr dirty="0"/>
              <a:t>fulfils</a:t>
            </a:r>
            <a:r>
              <a:rPr dirty="0" spc="75"/>
              <a:t> </a:t>
            </a:r>
            <a:r>
              <a:rPr dirty="0"/>
              <a:t>the</a:t>
            </a:r>
            <a:r>
              <a:rPr dirty="0" spc="80"/>
              <a:t> </a:t>
            </a:r>
            <a:r>
              <a:rPr dirty="0"/>
              <a:t>requirements</a:t>
            </a:r>
            <a:r>
              <a:rPr dirty="0" spc="80"/>
              <a:t> </a:t>
            </a:r>
            <a:r>
              <a:rPr dirty="0"/>
              <a:t>of</a:t>
            </a:r>
            <a:r>
              <a:rPr dirty="0" spc="75"/>
              <a:t> </a:t>
            </a:r>
            <a:r>
              <a:rPr dirty="0" spc="-25"/>
              <a:t>the </a:t>
            </a:r>
            <a:r>
              <a:rPr dirty="0" spc="-45"/>
              <a:t>FEMB</a:t>
            </a:r>
            <a:r>
              <a:rPr dirty="0" spc="10"/>
              <a:t> </a:t>
            </a:r>
            <a:r>
              <a:rPr dirty="0" spc="-40"/>
              <a:t>level®,</a:t>
            </a:r>
            <a:r>
              <a:rPr dirty="0" spc="10"/>
              <a:t> </a:t>
            </a:r>
            <a:r>
              <a:rPr dirty="0" spc="-30"/>
              <a:t>a</a:t>
            </a:r>
            <a:r>
              <a:rPr dirty="0" spc="10"/>
              <a:t> </a:t>
            </a:r>
            <a:r>
              <a:rPr dirty="0" spc="-25"/>
              <a:t>European</a:t>
            </a:r>
            <a:r>
              <a:rPr dirty="0" spc="15"/>
              <a:t> </a:t>
            </a:r>
            <a:r>
              <a:rPr dirty="0" spc="-10"/>
              <a:t>standard</a:t>
            </a:r>
            <a:r>
              <a:rPr dirty="0" spc="10"/>
              <a:t> </a:t>
            </a:r>
            <a:r>
              <a:rPr dirty="0"/>
              <a:t>for</a:t>
            </a:r>
            <a:r>
              <a:rPr dirty="0" spc="10"/>
              <a:t> </a:t>
            </a:r>
            <a:r>
              <a:rPr dirty="0" spc="-10"/>
              <a:t>sustainable</a:t>
            </a:r>
            <a:r>
              <a:rPr dirty="0" spc="15"/>
              <a:t> </a:t>
            </a:r>
            <a:r>
              <a:rPr dirty="0"/>
              <a:t>furniture.</a:t>
            </a:r>
            <a:r>
              <a:rPr dirty="0" spc="10"/>
              <a:t> </a:t>
            </a:r>
            <a:r>
              <a:rPr dirty="0" spc="-45"/>
              <a:t>The</a:t>
            </a:r>
            <a:r>
              <a:rPr dirty="0" spc="10"/>
              <a:t> </a:t>
            </a:r>
            <a:r>
              <a:rPr dirty="0" spc="-10"/>
              <a:t>“Tested </a:t>
            </a:r>
            <a:r>
              <a:rPr dirty="0"/>
              <a:t>for</a:t>
            </a:r>
            <a:r>
              <a:rPr dirty="0" spc="100"/>
              <a:t> </a:t>
            </a:r>
            <a:r>
              <a:rPr dirty="0"/>
              <a:t>harmful</a:t>
            </a:r>
            <a:r>
              <a:rPr dirty="0" spc="105"/>
              <a:t> </a:t>
            </a:r>
            <a:r>
              <a:rPr dirty="0"/>
              <a:t>substances”</a:t>
            </a:r>
            <a:r>
              <a:rPr dirty="0" spc="105"/>
              <a:t> </a:t>
            </a:r>
            <a:r>
              <a:rPr dirty="0"/>
              <a:t>approval</a:t>
            </a:r>
            <a:r>
              <a:rPr dirty="0" spc="100"/>
              <a:t> </a:t>
            </a:r>
            <a:r>
              <a:rPr dirty="0"/>
              <a:t>seal</a:t>
            </a:r>
            <a:r>
              <a:rPr dirty="0" spc="105"/>
              <a:t> </a:t>
            </a:r>
            <a:r>
              <a:rPr dirty="0"/>
              <a:t>verifies</a:t>
            </a:r>
            <a:r>
              <a:rPr dirty="0" spc="105"/>
              <a:t> </a:t>
            </a:r>
            <a:r>
              <a:rPr dirty="0"/>
              <a:t>that</a:t>
            </a:r>
            <a:r>
              <a:rPr dirty="0" spc="105"/>
              <a:t> </a:t>
            </a:r>
            <a:r>
              <a:rPr dirty="0"/>
              <a:t>the</a:t>
            </a:r>
            <a:r>
              <a:rPr dirty="0" spc="100"/>
              <a:t> </a:t>
            </a:r>
            <a:r>
              <a:rPr dirty="0" spc="-75"/>
              <a:t>TEXON</a:t>
            </a:r>
            <a:r>
              <a:rPr dirty="0" spc="105"/>
              <a:t> </a:t>
            </a:r>
            <a:r>
              <a:rPr dirty="0" spc="-20"/>
              <a:t>does </a:t>
            </a:r>
            <a:r>
              <a:rPr dirty="0"/>
              <a:t>not</a:t>
            </a:r>
            <a:r>
              <a:rPr dirty="0" spc="-5"/>
              <a:t> </a:t>
            </a:r>
            <a:r>
              <a:rPr dirty="0"/>
              <a:t>contain </a:t>
            </a:r>
            <a:r>
              <a:rPr dirty="0" spc="-10"/>
              <a:t>any</a:t>
            </a:r>
            <a:r>
              <a:rPr dirty="0" spc="-5"/>
              <a:t> </a:t>
            </a:r>
            <a:r>
              <a:rPr dirty="0"/>
              <a:t>substances that are</a:t>
            </a:r>
            <a:r>
              <a:rPr dirty="0" spc="-5"/>
              <a:t> </a:t>
            </a:r>
            <a:r>
              <a:rPr dirty="0" spc="-10"/>
              <a:t>hazardous</a:t>
            </a:r>
            <a:r>
              <a:rPr dirty="0"/>
              <a:t> to </a:t>
            </a:r>
            <a:r>
              <a:rPr dirty="0" spc="-10"/>
              <a:t>health.</a:t>
            </a:r>
          </a:p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5870" y="5149564"/>
            <a:ext cx="618258" cy="618258"/>
          </a:xfrm>
          <a:prstGeom prst="rect">
            <a:avLst/>
          </a:prstGeom>
        </p:spPr>
      </p:pic>
      <p:grpSp>
        <p:nvGrpSpPr>
          <p:cNvPr id="11" name="object 11" descr=""/>
          <p:cNvGrpSpPr/>
          <p:nvPr/>
        </p:nvGrpSpPr>
        <p:grpSpPr>
          <a:xfrm>
            <a:off x="6031466" y="6726123"/>
            <a:ext cx="747395" cy="377825"/>
            <a:chOff x="6031466" y="6726123"/>
            <a:chExt cx="747395" cy="377825"/>
          </a:xfrm>
        </p:grpSpPr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31471" y="6726123"/>
              <a:ext cx="747052" cy="377697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6031466" y="6730289"/>
              <a:ext cx="747395" cy="374015"/>
            </a:xfrm>
            <a:custGeom>
              <a:avLst/>
              <a:gdLst/>
              <a:ahLst/>
              <a:cxnLst/>
              <a:rect l="l" t="t" r="r" b="b"/>
              <a:pathLst>
                <a:path w="747395" h="374015">
                  <a:moveTo>
                    <a:pt x="747064" y="0"/>
                  </a:moveTo>
                  <a:lnTo>
                    <a:pt x="52501" y="0"/>
                  </a:lnTo>
                  <a:lnTo>
                    <a:pt x="32066" y="4126"/>
                  </a:lnTo>
                  <a:lnTo>
                    <a:pt x="15378" y="15378"/>
                  </a:lnTo>
                  <a:lnTo>
                    <a:pt x="4126" y="32066"/>
                  </a:lnTo>
                  <a:lnTo>
                    <a:pt x="0" y="52501"/>
                  </a:lnTo>
                  <a:lnTo>
                    <a:pt x="0" y="321043"/>
                  </a:lnTo>
                  <a:lnTo>
                    <a:pt x="4126" y="341471"/>
                  </a:lnTo>
                  <a:lnTo>
                    <a:pt x="15378" y="358155"/>
                  </a:lnTo>
                  <a:lnTo>
                    <a:pt x="32066" y="369406"/>
                  </a:lnTo>
                  <a:lnTo>
                    <a:pt x="52501" y="373532"/>
                  </a:lnTo>
                  <a:lnTo>
                    <a:pt x="747064" y="373532"/>
                  </a:lnTo>
                  <a:lnTo>
                    <a:pt x="747064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448577" y="7008241"/>
              <a:ext cx="330200" cy="4445"/>
            </a:xfrm>
            <a:custGeom>
              <a:avLst/>
              <a:gdLst/>
              <a:ahLst/>
              <a:cxnLst/>
              <a:rect l="l" t="t" r="r" b="b"/>
              <a:pathLst>
                <a:path w="330200" h="4445">
                  <a:moveTo>
                    <a:pt x="329945" y="0"/>
                  </a:moveTo>
                  <a:lnTo>
                    <a:pt x="0" y="0"/>
                  </a:lnTo>
                  <a:lnTo>
                    <a:pt x="0" y="4394"/>
                  </a:lnTo>
                  <a:lnTo>
                    <a:pt x="329945" y="4394"/>
                  </a:lnTo>
                  <a:lnTo>
                    <a:pt x="329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31915" y="6730771"/>
              <a:ext cx="373075" cy="373049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6031470" y="6730296"/>
              <a:ext cx="374015" cy="374015"/>
            </a:xfrm>
            <a:custGeom>
              <a:avLst/>
              <a:gdLst/>
              <a:ahLst/>
              <a:cxnLst/>
              <a:rect l="l" t="t" r="r" b="b"/>
              <a:pathLst>
                <a:path w="374014" h="374015">
                  <a:moveTo>
                    <a:pt x="321030" y="0"/>
                  </a:moveTo>
                  <a:lnTo>
                    <a:pt x="52489" y="0"/>
                  </a:lnTo>
                  <a:lnTo>
                    <a:pt x="32061" y="4124"/>
                  </a:lnTo>
                  <a:lnTo>
                    <a:pt x="15376" y="15371"/>
                  </a:lnTo>
                  <a:lnTo>
                    <a:pt x="4125" y="32055"/>
                  </a:lnTo>
                  <a:lnTo>
                    <a:pt x="0" y="52489"/>
                  </a:lnTo>
                  <a:lnTo>
                    <a:pt x="0" y="321030"/>
                  </a:lnTo>
                  <a:lnTo>
                    <a:pt x="4125" y="341458"/>
                  </a:lnTo>
                  <a:lnTo>
                    <a:pt x="15376" y="358143"/>
                  </a:lnTo>
                  <a:lnTo>
                    <a:pt x="32061" y="369393"/>
                  </a:lnTo>
                  <a:lnTo>
                    <a:pt x="52489" y="373519"/>
                  </a:lnTo>
                  <a:lnTo>
                    <a:pt x="321030" y="373519"/>
                  </a:lnTo>
                  <a:lnTo>
                    <a:pt x="330151" y="371678"/>
                  </a:lnTo>
                  <a:lnTo>
                    <a:pt x="52489" y="371678"/>
                  </a:lnTo>
                  <a:lnTo>
                    <a:pt x="32793" y="367691"/>
                  </a:lnTo>
                  <a:lnTo>
                    <a:pt x="16692" y="356827"/>
                  </a:lnTo>
                  <a:lnTo>
                    <a:pt x="5827" y="340726"/>
                  </a:lnTo>
                  <a:lnTo>
                    <a:pt x="1841" y="321030"/>
                  </a:lnTo>
                  <a:lnTo>
                    <a:pt x="1841" y="52489"/>
                  </a:lnTo>
                  <a:lnTo>
                    <a:pt x="16692" y="16692"/>
                  </a:lnTo>
                  <a:lnTo>
                    <a:pt x="52489" y="1841"/>
                  </a:lnTo>
                  <a:lnTo>
                    <a:pt x="330155" y="1841"/>
                  </a:lnTo>
                  <a:lnTo>
                    <a:pt x="321030" y="0"/>
                  </a:lnTo>
                  <a:close/>
                </a:path>
                <a:path w="374014" h="374015">
                  <a:moveTo>
                    <a:pt x="330155" y="1841"/>
                  </a:moveTo>
                  <a:lnTo>
                    <a:pt x="321030" y="1841"/>
                  </a:lnTo>
                  <a:lnTo>
                    <a:pt x="340726" y="5827"/>
                  </a:lnTo>
                  <a:lnTo>
                    <a:pt x="356827" y="16692"/>
                  </a:lnTo>
                  <a:lnTo>
                    <a:pt x="367691" y="32793"/>
                  </a:lnTo>
                  <a:lnTo>
                    <a:pt x="371678" y="52489"/>
                  </a:lnTo>
                  <a:lnTo>
                    <a:pt x="371678" y="321030"/>
                  </a:lnTo>
                  <a:lnTo>
                    <a:pt x="367691" y="340726"/>
                  </a:lnTo>
                  <a:lnTo>
                    <a:pt x="356827" y="356827"/>
                  </a:lnTo>
                  <a:lnTo>
                    <a:pt x="340726" y="367691"/>
                  </a:lnTo>
                  <a:lnTo>
                    <a:pt x="321030" y="371678"/>
                  </a:lnTo>
                  <a:lnTo>
                    <a:pt x="330151" y="371678"/>
                  </a:lnTo>
                  <a:lnTo>
                    <a:pt x="341465" y="369393"/>
                  </a:lnTo>
                  <a:lnTo>
                    <a:pt x="358154" y="358143"/>
                  </a:lnTo>
                  <a:lnTo>
                    <a:pt x="369406" y="341458"/>
                  </a:lnTo>
                  <a:lnTo>
                    <a:pt x="373532" y="321030"/>
                  </a:lnTo>
                  <a:lnTo>
                    <a:pt x="373532" y="52489"/>
                  </a:lnTo>
                  <a:lnTo>
                    <a:pt x="369406" y="32055"/>
                  </a:lnTo>
                  <a:lnTo>
                    <a:pt x="358154" y="15371"/>
                  </a:lnTo>
                  <a:lnTo>
                    <a:pt x="341465" y="4124"/>
                  </a:lnTo>
                  <a:lnTo>
                    <a:pt x="330155" y="18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72301" y="6945643"/>
              <a:ext cx="293065" cy="47447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6074613" y="6929158"/>
              <a:ext cx="286385" cy="59690"/>
            </a:xfrm>
            <a:custGeom>
              <a:avLst/>
              <a:gdLst/>
              <a:ahLst/>
              <a:cxnLst/>
              <a:rect l="l" t="t" r="r" b="b"/>
              <a:pathLst>
                <a:path w="286385" h="59690">
                  <a:moveTo>
                    <a:pt x="24663" y="28079"/>
                  </a:moveTo>
                  <a:lnTo>
                    <a:pt x="0" y="28079"/>
                  </a:lnTo>
                  <a:lnTo>
                    <a:pt x="0" y="33134"/>
                  </a:lnTo>
                  <a:lnTo>
                    <a:pt x="9067" y="33134"/>
                  </a:lnTo>
                  <a:lnTo>
                    <a:pt x="9067" y="58521"/>
                  </a:lnTo>
                  <a:lnTo>
                    <a:pt x="15608" y="58521"/>
                  </a:lnTo>
                  <a:lnTo>
                    <a:pt x="15608" y="33134"/>
                  </a:lnTo>
                  <a:lnTo>
                    <a:pt x="24663" y="33134"/>
                  </a:lnTo>
                  <a:lnTo>
                    <a:pt x="24663" y="28079"/>
                  </a:lnTo>
                  <a:close/>
                </a:path>
                <a:path w="286385" h="59690">
                  <a:moveTo>
                    <a:pt x="41198" y="18808"/>
                  </a:moveTo>
                  <a:lnTo>
                    <a:pt x="36893" y="18808"/>
                  </a:lnTo>
                  <a:lnTo>
                    <a:pt x="36893" y="23837"/>
                  </a:lnTo>
                  <a:lnTo>
                    <a:pt x="41198" y="23837"/>
                  </a:lnTo>
                  <a:lnTo>
                    <a:pt x="41198" y="18808"/>
                  </a:lnTo>
                  <a:close/>
                </a:path>
                <a:path w="286385" h="59690">
                  <a:moveTo>
                    <a:pt x="48450" y="18808"/>
                  </a:moveTo>
                  <a:lnTo>
                    <a:pt x="44145" y="18808"/>
                  </a:lnTo>
                  <a:lnTo>
                    <a:pt x="44145" y="23837"/>
                  </a:lnTo>
                  <a:lnTo>
                    <a:pt x="48450" y="23837"/>
                  </a:lnTo>
                  <a:lnTo>
                    <a:pt x="48450" y="18808"/>
                  </a:lnTo>
                  <a:close/>
                </a:path>
                <a:path w="286385" h="59690">
                  <a:moveTo>
                    <a:pt x="55867" y="28079"/>
                  </a:moveTo>
                  <a:lnTo>
                    <a:pt x="49339" y="28079"/>
                  </a:lnTo>
                  <a:lnTo>
                    <a:pt x="49339" y="49758"/>
                  </a:lnTo>
                  <a:lnTo>
                    <a:pt x="49085" y="54432"/>
                  </a:lnTo>
                  <a:lnTo>
                    <a:pt x="36258" y="54432"/>
                  </a:lnTo>
                  <a:lnTo>
                    <a:pt x="36004" y="49758"/>
                  </a:lnTo>
                  <a:lnTo>
                    <a:pt x="36004" y="28079"/>
                  </a:lnTo>
                  <a:lnTo>
                    <a:pt x="29476" y="28079"/>
                  </a:lnTo>
                  <a:lnTo>
                    <a:pt x="29476" y="55232"/>
                  </a:lnTo>
                  <a:lnTo>
                    <a:pt x="35293" y="59156"/>
                  </a:lnTo>
                  <a:lnTo>
                    <a:pt x="50050" y="59156"/>
                  </a:lnTo>
                  <a:lnTo>
                    <a:pt x="55867" y="55232"/>
                  </a:lnTo>
                  <a:lnTo>
                    <a:pt x="55867" y="54432"/>
                  </a:lnTo>
                  <a:lnTo>
                    <a:pt x="55867" y="28079"/>
                  </a:lnTo>
                  <a:close/>
                </a:path>
                <a:path w="286385" h="59690">
                  <a:moveTo>
                    <a:pt x="90182" y="28079"/>
                  </a:moveTo>
                  <a:lnTo>
                    <a:pt x="83731" y="28079"/>
                  </a:lnTo>
                  <a:lnTo>
                    <a:pt x="75755" y="52070"/>
                  </a:lnTo>
                  <a:lnTo>
                    <a:pt x="67754" y="28079"/>
                  </a:lnTo>
                  <a:lnTo>
                    <a:pt x="60629" y="28079"/>
                  </a:lnTo>
                  <a:lnTo>
                    <a:pt x="71843" y="58521"/>
                  </a:lnTo>
                  <a:lnTo>
                    <a:pt x="78968" y="58521"/>
                  </a:lnTo>
                  <a:lnTo>
                    <a:pt x="90182" y="28079"/>
                  </a:lnTo>
                  <a:close/>
                </a:path>
                <a:path w="286385" h="59690">
                  <a:moveTo>
                    <a:pt x="117741" y="58521"/>
                  </a:moveTo>
                  <a:lnTo>
                    <a:pt x="116649" y="55664"/>
                  </a:lnTo>
                  <a:lnTo>
                    <a:pt x="116306" y="52412"/>
                  </a:lnTo>
                  <a:lnTo>
                    <a:pt x="115976" y="50177"/>
                  </a:lnTo>
                  <a:lnTo>
                    <a:pt x="111201" y="43053"/>
                  </a:lnTo>
                  <a:lnTo>
                    <a:pt x="114744" y="42214"/>
                  </a:lnTo>
                  <a:lnTo>
                    <a:pt x="115570" y="41160"/>
                  </a:lnTo>
                  <a:lnTo>
                    <a:pt x="116941" y="39382"/>
                  </a:lnTo>
                  <a:lnTo>
                    <a:pt x="116941" y="31711"/>
                  </a:lnTo>
                  <a:lnTo>
                    <a:pt x="116941" y="29679"/>
                  </a:lnTo>
                  <a:lnTo>
                    <a:pt x="112522" y="28346"/>
                  </a:lnTo>
                  <a:lnTo>
                    <a:pt x="112522" y="34023"/>
                  </a:lnTo>
                  <a:lnTo>
                    <a:pt x="112522" y="38836"/>
                  </a:lnTo>
                  <a:lnTo>
                    <a:pt x="111455" y="40944"/>
                  </a:lnTo>
                  <a:lnTo>
                    <a:pt x="106781" y="41160"/>
                  </a:lnTo>
                  <a:lnTo>
                    <a:pt x="99822" y="41160"/>
                  </a:lnTo>
                  <a:lnTo>
                    <a:pt x="99822" y="31711"/>
                  </a:lnTo>
                  <a:lnTo>
                    <a:pt x="106781" y="31711"/>
                  </a:lnTo>
                  <a:lnTo>
                    <a:pt x="111455" y="31915"/>
                  </a:lnTo>
                  <a:lnTo>
                    <a:pt x="112522" y="34023"/>
                  </a:lnTo>
                  <a:lnTo>
                    <a:pt x="112522" y="28346"/>
                  </a:lnTo>
                  <a:lnTo>
                    <a:pt x="111671" y="28079"/>
                  </a:lnTo>
                  <a:lnTo>
                    <a:pt x="95694" y="28079"/>
                  </a:lnTo>
                  <a:lnTo>
                    <a:pt x="95694" y="58521"/>
                  </a:lnTo>
                  <a:lnTo>
                    <a:pt x="99910" y="58521"/>
                  </a:lnTo>
                  <a:lnTo>
                    <a:pt x="99910" y="44780"/>
                  </a:lnTo>
                  <a:lnTo>
                    <a:pt x="109181" y="44780"/>
                  </a:lnTo>
                  <a:lnTo>
                    <a:pt x="110401" y="46177"/>
                  </a:lnTo>
                  <a:lnTo>
                    <a:pt x="111798" y="47688"/>
                  </a:lnTo>
                  <a:lnTo>
                    <a:pt x="111798" y="50177"/>
                  </a:lnTo>
                  <a:lnTo>
                    <a:pt x="112344" y="54724"/>
                  </a:lnTo>
                  <a:lnTo>
                    <a:pt x="112852" y="56718"/>
                  </a:lnTo>
                  <a:lnTo>
                    <a:pt x="113233" y="58521"/>
                  </a:lnTo>
                  <a:lnTo>
                    <a:pt x="117741" y="58521"/>
                  </a:lnTo>
                  <a:close/>
                </a:path>
                <a:path w="286385" h="59690">
                  <a:moveTo>
                    <a:pt x="142062" y="40386"/>
                  </a:moveTo>
                  <a:lnTo>
                    <a:pt x="140335" y="36728"/>
                  </a:lnTo>
                  <a:lnTo>
                    <a:pt x="131737" y="36728"/>
                  </a:lnTo>
                  <a:lnTo>
                    <a:pt x="129451" y="37820"/>
                  </a:lnTo>
                  <a:lnTo>
                    <a:pt x="127939" y="40182"/>
                  </a:lnTo>
                  <a:lnTo>
                    <a:pt x="127850" y="28079"/>
                  </a:lnTo>
                  <a:lnTo>
                    <a:pt x="123850" y="28079"/>
                  </a:lnTo>
                  <a:lnTo>
                    <a:pt x="123850" y="58521"/>
                  </a:lnTo>
                  <a:lnTo>
                    <a:pt x="127850" y="58521"/>
                  </a:lnTo>
                  <a:lnTo>
                    <a:pt x="127850" y="46469"/>
                  </a:lnTo>
                  <a:lnTo>
                    <a:pt x="127596" y="44945"/>
                  </a:lnTo>
                  <a:lnTo>
                    <a:pt x="129298" y="40982"/>
                  </a:lnTo>
                  <a:lnTo>
                    <a:pt x="131737" y="39763"/>
                  </a:lnTo>
                  <a:lnTo>
                    <a:pt x="137096" y="39890"/>
                  </a:lnTo>
                  <a:lnTo>
                    <a:pt x="138049" y="42291"/>
                  </a:lnTo>
                  <a:lnTo>
                    <a:pt x="138049" y="58521"/>
                  </a:lnTo>
                  <a:lnTo>
                    <a:pt x="142062" y="58521"/>
                  </a:lnTo>
                  <a:lnTo>
                    <a:pt x="142062" y="40386"/>
                  </a:lnTo>
                  <a:close/>
                </a:path>
                <a:path w="286385" h="59690">
                  <a:moveTo>
                    <a:pt x="166547" y="40855"/>
                  </a:moveTo>
                  <a:lnTo>
                    <a:pt x="165633" y="39636"/>
                  </a:lnTo>
                  <a:lnTo>
                    <a:pt x="163550" y="36855"/>
                  </a:lnTo>
                  <a:lnTo>
                    <a:pt x="162407" y="36855"/>
                  </a:lnTo>
                  <a:lnTo>
                    <a:pt x="162407" y="42468"/>
                  </a:lnTo>
                  <a:lnTo>
                    <a:pt x="162331" y="45923"/>
                  </a:lnTo>
                  <a:lnTo>
                    <a:pt x="151612" y="45923"/>
                  </a:lnTo>
                  <a:lnTo>
                    <a:pt x="151612" y="42468"/>
                  </a:lnTo>
                  <a:lnTo>
                    <a:pt x="153606" y="39636"/>
                  </a:lnTo>
                  <a:lnTo>
                    <a:pt x="160807" y="39636"/>
                  </a:lnTo>
                  <a:lnTo>
                    <a:pt x="162128" y="41910"/>
                  </a:lnTo>
                  <a:lnTo>
                    <a:pt x="162407" y="42468"/>
                  </a:lnTo>
                  <a:lnTo>
                    <a:pt x="162407" y="36855"/>
                  </a:lnTo>
                  <a:lnTo>
                    <a:pt x="150444" y="36855"/>
                  </a:lnTo>
                  <a:lnTo>
                    <a:pt x="147408" y="41910"/>
                  </a:lnTo>
                  <a:lnTo>
                    <a:pt x="147408" y="54356"/>
                  </a:lnTo>
                  <a:lnTo>
                    <a:pt x="150101" y="59169"/>
                  </a:lnTo>
                  <a:lnTo>
                    <a:pt x="161950" y="59169"/>
                  </a:lnTo>
                  <a:lnTo>
                    <a:pt x="165658" y="56756"/>
                  </a:lnTo>
                  <a:lnTo>
                    <a:pt x="165722" y="56261"/>
                  </a:lnTo>
                  <a:lnTo>
                    <a:pt x="166217" y="52412"/>
                  </a:lnTo>
                  <a:lnTo>
                    <a:pt x="166281" y="51943"/>
                  </a:lnTo>
                  <a:lnTo>
                    <a:pt x="162064" y="51943"/>
                  </a:lnTo>
                  <a:lnTo>
                    <a:pt x="161709" y="54356"/>
                  </a:lnTo>
                  <a:lnTo>
                    <a:pt x="161607" y="55029"/>
                  </a:lnTo>
                  <a:lnTo>
                    <a:pt x="160045" y="56261"/>
                  </a:lnTo>
                  <a:lnTo>
                    <a:pt x="152831" y="56261"/>
                  </a:lnTo>
                  <a:lnTo>
                    <a:pt x="151320" y="52412"/>
                  </a:lnTo>
                  <a:lnTo>
                    <a:pt x="151612" y="48704"/>
                  </a:lnTo>
                  <a:lnTo>
                    <a:pt x="166547" y="48704"/>
                  </a:lnTo>
                  <a:lnTo>
                    <a:pt x="166547" y="45923"/>
                  </a:lnTo>
                  <a:lnTo>
                    <a:pt x="166547" y="40855"/>
                  </a:lnTo>
                  <a:close/>
                </a:path>
                <a:path w="286385" h="59690">
                  <a:moveTo>
                    <a:pt x="176085" y="37350"/>
                  </a:moveTo>
                  <a:lnTo>
                    <a:pt x="172085" y="37350"/>
                  </a:lnTo>
                  <a:lnTo>
                    <a:pt x="172085" y="58508"/>
                  </a:lnTo>
                  <a:lnTo>
                    <a:pt x="176085" y="58508"/>
                  </a:lnTo>
                  <a:lnTo>
                    <a:pt x="176085" y="37350"/>
                  </a:lnTo>
                  <a:close/>
                </a:path>
                <a:path w="286385" h="59690">
                  <a:moveTo>
                    <a:pt x="176466" y="29184"/>
                  </a:moveTo>
                  <a:lnTo>
                    <a:pt x="171704" y="29184"/>
                  </a:lnTo>
                  <a:lnTo>
                    <a:pt x="171704" y="33528"/>
                  </a:lnTo>
                  <a:lnTo>
                    <a:pt x="176466" y="33528"/>
                  </a:lnTo>
                  <a:lnTo>
                    <a:pt x="176466" y="29184"/>
                  </a:lnTo>
                  <a:close/>
                </a:path>
                <a:path w="286385" h="59690">
                  <a:moveTo>
                    <a:pt x="190334" y="39801"/>
                  </a:moveTo>
                  <a:lnTo>
                    <a:pt x="187375" y="39801"/>
                  </a:lnTo>
                  <a:lnTo>
                    <a:pt x="187007" y="40474"/>
                  </a:lnTo>
                  <a:lnTo>
                    <a:pt x="187007" y="37350"/>
                  </a:lnTo>
                  <a:lnTo>
                    <a:pt x="183083" y="37350"/>
                  </a:lnTo>
                  <a:lnTo>
                    <a:pt x="183083" y="58521"/>
                  </a:lnTo>
                  <a:lnTo>
                    <a:pt x="187096" y="58521"/>
                  </a:lnTo>
                  <a:lnTo>
                    <a:pt x="187096" y="42875"/>
                  </a:lnTo>
                  <a:lnTo>
                    <a:pt x="188188" y="41948"/>
                  </a:lnTo>
                  <a:lnTo>
                    <a:pt x="189661" y="40474"/>
                  </a:lnTo>
                  <a:lnTo>
                    <a:pt x="190334" y="39801"/>
                  </a:lnTo>
                  <a:close/>
                </a:path>
                <a:path w="286385" h="59690">
                  <a:moveTo>
                    <a:pt x="192659" y="39801"/>
                  </a:moveTo>
                  <a:lnTo>
                    <a:pt x="190461" y="39674"/>
                  </a:lnTo>
                  <a:lnTo>
                    <a:pt x="190334" y="39801"/>
                  </a:lnTo>
                  <a:lnTo>
                    <a:pt x="192659" y="39801"/>
                  </a:lnTo>
                  <a:close/>
                </a:path>
                <a:path w="286385" h="59690">
                  <a:moveTo>
                    <a:pt x="201510" y="39801"/>
                  </a:moveTo>
                  <a:lnTo>
                    <a:pt x="196024" y="39801"/>
                  </a:lnTo>
                  <a:lnTo>
                    <a:pt x="197510" y="41706"/>
                  </a:lnTo>
                  <a:lnTo>
                    <a:pt x="197510" y="58521"/>
                  </a:lnTo>
                  <a:lnTo>
                    <a:pt x="201510" y="58521"/>
                  </a:lnTo>
                  <a:lnTo>
                    <a:pt x="201510" y="39801"/>
                  </a:lnTo>
                  <a:close/>
                </a:path>
                <a:path w="286385" h="59690">
                  <a:moveTo>
                    <a:pt x="201510" y="37109"/>
                  </a:moveTo>
                  <a:lnTo>
                    <a:pt x="194970" y="36715"/>
                  </a:lnTo>
                  <a:lnTo>
                    <a:pt x="191401" y="36715"/>
                  </a:lnTo>
                  <a:lnTo>
                    <a:pt x="188429" y="37820"/>
                  </a:lnTo>
                  <a:lnTo>
                    <a:pt x="187439" y="39674"/>
                  </a:lnTo>
                  <a:lnTo>
                    <a:pt x="190461" y="39674"/>
                  </a:lnTo>
                  <a:lnTo>
                    <a:pt x="201510" y="39674"/>
                  </a:lnTo>
                  <a:lnTo>
                    <a:pt x="201510" y="37109"/>
                  </a:lnTo>
                  <a:close/>
                </a:path>
                <a:path w="286385" h="59690">
                  <a:moveTo>
                    <a:pt x="212255" y="28067"/>
                  </a:moveTo>
                  <a:lnTo>
                    <a:pt x="208241" y="28067"/>
                  </a:lnTo>
                  <a:lnTo>
                    <a:pt x="208241" y="58521"/>
                  </a:lnTo>
                  <a:lnTo>
                    <a:pt x="212255" y="58521"/>
                  </a:lnTo>
                  <a:lnTo>
                    <a:pt x="212255" y="28067"/>
                  </a:lnTo>
                  <a:close/>
                </a:path>
                <a:path w="286385" h="59690">
                  <a:moveTo>
                    <a:pt x="235686" y="48234"/>
                  </a:moveTo>
                  <a:lnTo>
                    <a:pt x="235661" y="39636"/>
                  </a:lnTo>
                  <a:lnTo>
                    <a:pt x="235661" y="38036"/>
                  </a:lnTo>
                  <a:lnTo>
                    <a:pt x="231368" y="36728"/>
                  </a:lnTo>
                  <a:lnTo>
                    <a:pt x="222846" y="36728"/>
                  </a:lnTo>
                  <a:lnTo>
                    <a:pt x="219214" y="38366"/>
                  </a:lnTo>
                  <a:lnTo>
                    <a:pt x="219113" y="40817"/>
                  </a:lnTo>
                  <a:lnTo>
                    <a:pt x="219011" y="43014"/>
                  </a:lnTo>
                  <a:lnTo>
                    <a:pt x="223227" y="43014"/>
                  </a:lnTo>
                  <a:lnTo>
                    <a:pt x="223266" y="40817"/>
                  </a:lnTo>
                  <a:lnTo>
                    <a:pt x="225171" y="39636"/>
                  </a:lnTo>
                  <a:lnTo>
                    <a:pt x="231444" y="39636"/>
                  </a:lnTo>
                  <a:lnTo>
                    <a:pt x="231559" y="40817"/>
                  </a:lnTo>
                  <a:lnTo>
                    <a:pt x="231660" y="45453"/>
                  </a:lnTo>
                  <a:lnTo>
                    <a:pt x="223012" y="45453"/>
                  </a:lnTo>
                  <a:lnTo>
                    <a:pt x="217741" y="47180"/>
                  </a:lnTo>
                  <a:lnTo>
                    <a:pt x="217741" y="48234"/>
                  </a:lnTo>
                  <a:lnTo>
                    <a:pt x="227647" y="48234"/>
                  </a:lnTo>
                  <a:lnTo>
                    <a:pt x="225209" y="48361"/>
                  </a:lnTo>
                  <a:lnTo>
                    <a:pt x="231660" y="48361"/>
                  </a:lnTo>
                  <a:lnTo>
                    <a:pt x="231660" y="48234"/>
                  </a:lnTo>
                  <a:lnTo>
                    <a:pt x="235686" y="48234"/>
                  </a:lnTo>
                  <a:close/>
                </a:path>
                <a:path w="286385" h="59690">
                  <a:moveTo>
                    <a:pt x="235826" y="58521"/>
                  </a:moveTo>
                  <a:lnTo>
                    <a:pt x="235712" y="55359"/>
                  </a:lnTo>
                  <a:lnTo>
                    <a:pt x="235686" y="48361"/>
                  </a:lnTo>
                  <a:lnTo>
                    <a:pt x="231660" y="48361"/>
                  </a:lnTo>
                  <a:lnTo>
                    <a:pt x="231749" y="52158"/>
                  </a:lnTo>
                  <a:lnTo>
                    <a:pt x="230860" y="56248"/>
                  </a:lnTo>
                  <a:lnTo>
                    <a:pt x="223774" y="56248"/>
                  </a:lnTo>
                  <a:lnTo>
                    <a:pt x="221957" y="54940"/>
                  </a:lnTo>
                  <a:lnTo>
                    <a:pt x="221957" y="49237"/>
                  </a:lnTo>
                  <a:lnTo>
                    <a:pt x="225209" y="48361"/>
                  </a:lnTo>
                  <a:lnTo>
                    <a:pt x="217741" y="48361"/>
                  </a:lnTo>
                  <a:lnTo>
                    <a:pt x="217741" y="57264"/>
                  </a:lnTo>
                  <a:lnTo>
                    <a:pt x="221449" y="59156"/>
                  </a:lnTo>
                  <a:lnTo>
                    <a:pt x="228028" y="59156"/>
                  </a:lnTo>
                  <a:lnTo>
                    <a:pt x="230390" y="58013"/>
                  </a:lnTo>
                  <a:lnTo>
                    <a:pt x="231317" y="56248"/>
                  </a:lnTo>
                  <a:lnTo>
                    <a:pt x="231787" y="55359"/>
                  </a:lnTo>
                  <a:lnTo>
                    <a:pt x="231914" y="57264"/>
                  </a:lnTo>
                  <a:lnTo>
                    <a:pt x="232041" y="58737"/>
                  </a:lnTo>
                  <a:lnTo>
                    <a:pt x="232752" y="58521"/>
                  </a:lnTo>
                  <a:lnTo>
                    <a:pt x="235826" y="58521"/>
                  </a:lnTo>
                  <a:close/>
                </a:path>
                <a:path w="286385" h="59690">
                  <a:moveTo>
                    <a:pt x="260540" y="37223"/>
                  </a:moveTo>
                  <a:lnTo>
                    <a:pt x="254000" y="36842"/>
                  </a:lnTo>
                  <a:lnTo>
                    <a:pt x="250418" y="36842"/>
                  </a:lnTo>
                  <a:lnTo>
                    <a:pt x="247472" y="37947"/>
                  </a:lnTo>
                  <a:lnTo>
                    <a:pt x="246037" y="40601"/>
                  </a:lnTo>
                  <a:lnTo>
                    <a:pt x="246037" y="37477"/>
                  </a:lnTo>
                  <a:lnTo>
                    <a:pt x="242112" y="37477"/>
                  </a:lnTo>
                  <a:lnTo>
                    <a:pt x="242112" y="58648"/>
                  </a:lnTo>
                  <a:lnTo>
                    <a:pt x="246126" y="58648"/>
                  </a:lnTo>
                  <a:lnTo>
                    <a:pt x="246126" y="43002"/>
                  </a:lnTo>
                  <a:lnTo>
                    <a:pt x="247218" y="42075"/>
                  </a:lnTo>
                  <a:lnTo>
                    <a:pt x="248691" y="40601"/>
                  </a:lnTo>
                  <a:lnTo>
                    <a:pt x="249491" y="39789"/>
                  </a:lnTo>
                  <a:lnTo>
                    <a:pt x="251688" y="39928"/>
                  </a:lnTo>
                  <a:lnTo>
                    <a:pt x="255066" y="39928"/>
                  </a:lnTo>
                  <a:lnTo>
                    <a:pt x="256540" y="41821"/>
                  </a:lnTo>
                  <a:lnTo>
                    <a:pt x="256540" y="58648"/>
                  </a:lnTo>
                  <a:lnTo>
                    <a:pt x="260540" y="58648"/>
                  </a:lnTo>
                  <a:lnTo>
                    <a:pt x="260540" y="39789"/>
                  </a:lnTo>
                  <a:lnTo>
                    <a:pt x="260540" y="37223"/>
                  </a:lnTo>
                  <a:close/>
                </a:path>
                <a:path w="286385" h="59690">
                  <a:moveTo>
                    <a:pt x="262216" y="18821"/>
                  </a:moveTo>
                  <a:lnTo>
                    <a:pt x="261747" y="17564"/>
                  </a:lnTo>
                  <a:lnTo>
                    <a:pt x="261696" y="17157"/>
                  </a:lnTo>
                  <a:lnTo>
                    <a:pt x="261594" y="16129"/>
                  </a:lnTo>
                  <a:lnTo>
                    <a:pt x="261442" y="15151"/>
                  </a:lnTo>
                  <a:lnTo>
                    <a:pt x="261391" y="14808"/>
                  </a:lnTo>
                  <a:lnTo>
                    <a:pt x="261289" y="14058"/>
                  </a:lnTo>
                  <a:lnTo>
                    <a:pt x="261188" y="13296"/>
                  </a:lnTo>
                  <a:lnTo>
                    <a:pt x="261048" y="12788"/>
                  </a:lnTo>
                  <a:lnTo>
                    <a:pt x="260959" y="12458"/>
                  </a:lnTo>
                  <a:lnTo>
                    <a:pt x="259359" y="12026"/>
                  </a:lnTo>
                  <a:lnTo>
                    <a:pt x="260908" y="11645"/>
                  </a:lnTo>
                  <a:lnTo>
                    <a:pt x="261264" y="11188"/>
                  </a:lnTo>
                  <a:lnTo>
                    <a:pt x="261874" y="10414"/>
                  </a:lnTo>
                  <a:lnTo>
                    <a:pt x="261874" y="7137"/>
                  </a:lnTo>
                  <a:lnTo>
                    <a:pt x="261874" y="6159"/>
                  </a:lnTo>
                  <a:lnTo>
                    <a:pt x="259930" y="5575"/>
                  </a:lnTo>
                  <a:lnTo>
                    <a:pt x="259930" y="8064"/>
                  </a:lnTo>
                  <a:lnTo>
                    <a:pt x="259803" y="10414"/>
                  </a:lnTo>
                  <a:lnTo>
                    <a:pt x="259410" y="11188"/>
                  </a:lnTo>
                  <a:lnTo>
                    <a:pt x="254355" y="11188"/>
                  </a:lnTo>
                  <a:lnTo>
                    <a:pt x="254355" y="7137"/>
                  </a:lnTo>
                  <a:lnTo>
                    <a:pt x="259461" y="7137"/>
                  </a:lnTo>
                  <a:lnTo>
                    <a:pt x="259930" y="8064"/>
                  </a:lnTo>
                  <a:lnTo>
                    <a:pt x="259930" y="5575"/>
                  </a:lnTo>
                  <a:lnTo>
                    <a:pt x="259549" y="5448"/>
                  </a:lnTo>
                  <a:lnTo>
                    <a:pt x="252539" y="5448"/>
                  </a:lnTo>
                  <a:lnTo>
                    <a:pt x="252539" y="18821"/>
                  </a:lnTo>
                  <a:lnTo>
                    <a:pt x="254393" y="18821"/>
                  </a:lnTo>
                  <a:lnTo>
                    <a:pt x="254393" y="12788"/>
                  </a:lnTo>
                  <a:lnTo>
                    <a:pt x="258457" y="12788"/>
                  </a:lnTo>
                  <a:lnTo>
                    <a:pt x="259613" y="14058"/>
                  </a:lnTo>
                  <a:lnTo>
                    <a:pt x="259727" y="16129"/>
                  </a:lnTo>
                  <a:lnTo>
                    <a:pt x="259854" y="17157"/>
                  </a:lnTo>
                  <a:lnTo>
                    <a:pt x="260248" y="18821"/>
                  </a:lnTo>
                  <a:lnTo>
                    <a:pt x="262216" y="18821"/>
                  </a:lnTo>
                  <a:close/>
                </a:path>
                <a:path w="286385" h="59690">
                  <a:moveTo>
                    <a:pt x="269227" y="5549"/>
                  </a:moveTo>
                  <a:lnTo>
                    <a:pt x="267766" y="4102"/>
                  </a:lnTo>
                  <a:lnTo>
                    <a:pt x="267766" y="6350"/>
                  </a:lnTo>
                  <a:lnTo>
                    <a:pt x="267766" y="18415"/>
                  </a:lnTo>
                  <a:lnTo>
                    <a:pt x="262864" y="23317"/>
                  </a:lnTo>
                  <a:lnTo>
                    <a:pt x="250812" y="23317"/>
                  </a:lnTo>
                  <a:lnTo>
                    <a:pt x="245910" y="18415"/>
                  </a:lnTo>
                  <a:lnTo>
                    <a:pt x="245910" y="6350"/>
                  </a:lnTo>
                  <a:lnTo>
                    <a:pt x="250812" y="1447"/>
                  </a:lnTo>
                  <a:lnTo>
                    <a:pt x="262864" y="1447"/>
                  </a:lnTo>
                  <a:lnTo>
                    <a:pt x="267766" y="6350"/>
                  </a:lnTo>
                  <a:lnTo>
                    <a:pt x="267766" y="4102"/>
                  </a:lnTo>
                  <a:lnTo>
                    <a:pt x="265112" y="1447"/>
                  </a:lnTo>
                  <a:lnTo>
                    <a:pt x="263664" y="0"/>
                  </a:lnTo>
                  <a:lnTo>
                    <a:pt x="249999" y="0"/>
                  </a:lnTo>
                  <a:lnTo>
                    <a:pt x="244449" y="5549"/>
                  </a:lnTo>
                  <a:lnTo>
                    <a:pt x="244449" y="19215"/>
                  </a:lnTo>
                  <a:lnTo>
                    <a:pt x="249999" y="24777"/>
                  </a:lnTo>
                  <a:lnTo>
                    <a:pt x="263664" y="24777"/>
                  </a:lnTo>
                  <a:lnTo>
                    <a:pt x="265125" y="23317"/>
                  </a:lnTo>
                  <a:lnTo>
                    <a:pt x="269227" y="19215"/>
                  </a:lnTo>
                  <a:lnTo>
                    <a:pt x="269227" y="5549"/>
                  </a:lnTo>
                  <a:close/>
                </a:path>
                <a:path w="286385" h="59690">
                  <a:moveTo>
                    <a:pt x="286092" y="58648"/>
                  </a:moveTo>
                  <a:lnTo>
                    <a:pt x="286004" y="55270"/>
                  </a:lnTo>
                  <a:lnTo>
                    <a:pt x="285940" y="40347"/>
                  </a:lnTo>
                  <a:lnTo>
                    <a:pt x="285889" y="28194"/>
                  </a:lnTo>
                  <a:lnTo>
                    <a:pt x="281914" y="28194"/>
                  </a:lnTo>
                  <a:lnTo>
                    <a:pt x="281914" y="44183"/>
                  </a:lnTo>
                  <a:lnTo>
                    <a:pt x="281914" y="51981"/>
                  </a:lnTo>
                  <a:lnTo>
                    <a:pt x="280784" y="56502"/>
                  </a:lnTo>
                  <a:lnTo>
                    <a:pt x="271424" y="56502"/>
                  </a:lnTo>
                  <a:lnTo>
                    <a:pt x="269938" y="51981"/>
                  </a:lnTo>
                  <a:lnTo>
                    <a:pt x="269938" y="44183"/>
                  </a:lnTo>
                  <a:lnTo>
                    <a:pt x="270408" y="42329"/>
                  </a:lnTo>
                  <a:lnTo>
                    <a:pt x="271119" y="39624"/>
                  </a:lnTo>
                  <a:lnTo>
                    <a:pt x="280479" y="39624"/>
                  </a:lnTo>
                  <a:lnTo>
                    <a:pt x="281914" y="44183"/>
                  </a:lnTo>
                  <a:lnTo>
                    <a:pt x="281914" y="28194"/>
                  </a:lnTo>
                  <a:lnTo>
                    <a:pt x="281787" y="40347"/>
                  </a:lnTo>
                  <a:lnTo>
                    <a:pt x="281444" y="39624"/>
                  </a:lnTo>
                  <a:lnTo>
                    <a:pt x="280568" y="37820"/>
                  </a:lnTo>
                  <a:lnTo>
                    <a:pt x="277914" y="36842"/>
                  </a:lnTo>
                  <a:lnTo>
                    <a:pt x="268643" y="36842"/>
                  </a:lnTo>
                  <a:lnTo>
                    <a:pt x="265722" y="42329"/>
                  </a:lnTo>
                  <a:lnTo>
                    <a:pt x="265722" y="53505"/>
                  </a:lnTo>
                  <a:lnTo>
                    <a:pt x="268211" y="59270"/>
                  </a:lnTo>
                  <a:lnTo>
                    <a:pt x="277571" y="59270"/>
                  </a:lnTo>
                  <a:lnTo>
                    <a:pt x="280365" y="58216"/>
                  </a:lnTo>
                  <a:lnTo>
                    <a:pt x="281254" y="56502"/>
                  </a:lnTo>
                  <a:lnTo>
                    <a:pt x="281876" y="55270"/>
                  </a:lnTo>
                  <a:lnTo>
                    <a:pt x="282003" y="58648"/>
                  </a:lnTo>
                  <a:lnTo>
                    <a:pt x="286092" y="586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28829" y="6764769"/>
              <a:ext cx="178422" cy="160362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10490" y="7022808"/>
              <a:ext cx="219786" cy="44792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6115583" y="7027926"/>
              <a:ext cx="205104" cy="29845"/>
            </a:xfrm>
            <a:custGeom>
              <a:avLst/>
              <a:gdLst/>
              <a:ahLst/>
              <a:cxnLst/>
              <a:rect l="l" t="t" r="r" b="b"/>
              <a:pathLst>
                <a:path w="205104" h="29845">
                  <a:moveTo>
                    <a:pt x="23964" y="19875"/>
                  </a:moveTo>
                  <a:lnTo>
                    <a:pt x="17513" y="19875"/>
                  </a:lnTo>
                  <a:lnTo>
                    <a:pt x="17487" y="20828"/>
                  </a:lnTo>
                  <a:lnTo>
                    <a:pt x="17322" y="21640"/>
                  </a:lnTo>
                  <a:lnTo>
                    <a:pt x="13004" y="25298"/>
                  </a:lnTo>
                  <a:lnTo>
                    <a:pt x="11214" y="25298"/>
                  </a:lnTo>
                  <a:lnTo>
                    <a:pt x="6400" y="16421"/>
                  </a:lnTo>
                  <a:lnTo>
                    <a:pt x="6400" y="13627"/>
                  </a:lnTo>
                  <a:lnTo>
                    <a:pt x="11709" y="4457"/>
                  </a:lnTo>
                  <a:lnTo>
                    <a:pt x="13881" y="4457"/>
                  </a:lnTo>
                  <a:lnTo>
                    <a:pt x="17475" y="9486"/>
                  </a:lnTo>
                  <a:lnTo>
                    <a:pt x="23723" y="9486"/>
                  </a:lnTo>
                  <a:lnTo>
                    <a:pt x="14643" y="0"/>
                  </a:lnTo>
                  <a:lnTo>
                    <a:pt x="11087" y="0"/>
                  </a:lnTo>
                  <a:lnTo>
                    <a:pt x="0" y="12788"/>
                  </a:lnTo>
                  <a:lnTo>
                    <a:pt x="0" y="16827"/>
                  </a:lnTo>
                  <a:lnTo>
                    <a:pt x="10198" y="29806"/>
                  </a:lnTo>
                  <a:lnTo>
                    <a:pt x="12649" y="29806"/>
                  </a:lnTo>
                  <a:lnTo>
                    <a:pt x="23787" y="21831"/>
                  </a:lnTo>
                  <a:lnTo>
                    <a:pt x="23964" y="19875"/>
                  </a:lnTo>
                  <a:close/>
                </a:path>
                <a:path w="205104" h="29845">
                  <a:moveTo>
                    <a:pt x="48602" y="24384"/>
                  </a:moveTo>
                  <a:lnTo>
                    <a:pt x="35166" y="24384"/>
                  </a:lnTo>
                  <a:lnTo>
                    <a:pt x="35166" y="16675"/>
                  </a:lnTo>
                  <a:lnTo>
                    <a:pt x="47332" y="16675"/>
                  </a:lnTo>
                  <a:lnTo>
                    <a:pt x="47332" y="12001"/>
                  </a:lnTo>
                  <a:lnTo>
                    <a:pt x="35166" y="12001"/>
                  </a:lnTo>
                  <a:lnTo>
                    <a:pt x="35166" y="5245"/>
                  </a:lnTo>
                  <a:lnTo>
                    <a:pt x="48171" y="5245"/>
                  </a:lnTo>
                  <a:lnTo>
                    <a:pt x="48171" y="584"/>
                  </a:lnTo>
                  <a:lnTo>
                    <a:pt x="29032" y="584"/>
                  </a:lnTo>
                  <a:lnTo>
                    <a:pt x="29032" y="29121"/>
                  </a:lnTo>
                  <a:lnTo>
                    <a:pt x="48602" y="29121"/>
                  </a:lnTo>
                  <a:lnTo>
                    <a:pt x="48602" y="24384"/>
                  </a:lnTo>
                  <a:close/>
                </a:path>
                <a:path w="205104" h="29845">
                  <a:moveTo>
                    <a:pt x="77127" y="29121"/>
                  </a:moveTo>
                  <a:lnTo>
                    <a:pt x="75260" y="20612"/>
                  </a:lnTo>
                  <a:lnTo>
                    <a:pt x="74841" y="18275"/>
                  </a:lnTo>
                  <a:lnTo>
                    <a:pt x="74650" y="17780"/>
                  </a:lnTo>
                  <a:lnTo>
                    <a:pt x="74587" y="17602"/>
                  </a:lnTo>
                  <a:lnTo>
                    <a:pt x="73888" y="16433"/>
                  </a:lnTo>
                  <a:lnTo>
                    <a:pt x="73418" y="15989"/>
                  </a:lnTo>
                  <a:lnTo>
                    <a:pt x="72174" y="15303"/>
                  </a:lnTo>
                  <a:lnTo>
                    <a:pt x="71323" y="15074"/>
                  </a:lnTo>
                  <a:lnTo>
                    <a:pt x="70002" y="15074"/>
                  </a:lnTo>
                  <a:lnTo>
                    <a:pt x="72440" y="14224"/>
                  </a:lnTo>
                  <a:lnTo>
                    <a:pt x="73101" y="13843"/>
                  </a:lnTo>
                  <a:lnTo>
                    <a:pt x="74142" y="13030"/>
                  </a:lnTo>
                  <a:lnTo>
                    <a:pt x="74650" y="12636"/>
                  </a:lnTo>
                  <a:lnTo>
                    <a:pt x="74993" y="12128"/>
                  </a:lnTo>
                  <a:lnTo>
                    <a:pt x="75971" y="10414"/>
                  </a:lnTo>
                  <a:lnTo>
                    <a:pt x="76098" y="9867"/>
                  </a:lnTo>
                  <a:lnTo>
                    <a:pt x="76212" y="7048"/>
                  </a:lnTo>
                  <a:lnTo>
                    <a:pt x="76060" y="6248"/>
                  </a:lnTo>
                  <a:lnTo>
                    <a:pt x="75946" y="5905"/>
                  </a:lnTo>
                  <a:lnTo>
                    <a:pt x="75755" y="5384"/>
                  </a:lnTo>
                  <a:lnTo>
                    <a:pt x="75666" y="5181"/>
                  </a:lnTo>
                  <a:lnTo>
                    <a:pt x="75260" y="4114"/>
                  </a:lnTo>
                  <a:lnTo>
                    <a:pt x="70472" y="965"/>
                  </a:lnTo>
                  <a:lnTo>
                    <a:pt x="69557" y="965"/>
                  </a:lnTo>
                  <a:lnTo>
                    <a:pt x="69557" y="10414"/>
                  </a:lnTo>
                  <a:lnTo>
                    <a:pt x="69202" y="11214"/>
                  </a:lnTo>
                  <a:lnTo>
                    <a:pt x="68668" y="11861"/>
                  </a:lnTo>
                  <a:lnTo>
                    <a:pt x="67729" y="12636"/>
                  </a:lnTo>
                  <a:lnTo>
                    <a:pt x="66789" y="13030"/>
                  </a:lnTo>
                  <a:lnTo>
                    <a:pt x="60159" y="13030"/>
                  </a:lnTo>
                  <a:lnTo>
                    <a:pt x="60159" y="5181"/>
                  </a:lnTo>
                  <a:lnTo>
                    <a:pt x="67284" y="5181"/>
                  </a:lnTo>
                  <a:lnTo>
                    <a:pt x="67830" y="5384"/>
                  </a:lnTo>
                  <a:lnTo>
                    <a:pt x="68300" y="5727"/>
                  </a:lnTo>
                  <a:lnTo>
                    <a:pt x="68592" y="5905"/>
                  </a:lnTo>
                  <a:lnTo>
                    <a:pt x="68922" y="6248"/>
                  </a:lnTo>
                  <a:lnTo>
                    <a:pt x="69519" y="7048"/>
                  </a:lnTo>
                  <a:lnTo>
                    <a:pt x="69557" y="10414"/>
                  </a:lnTo>
                  <a:lnTo>
                    <a:pt x="69557" y="965"/>
                  </a:lnTo>
                  <a:lnTo>
                    <a:pt x="54114" y="965"/>
                  </a:lnTo>
                  <a:lnTo>
                    <a:pt x="54114" y="29121"/>
                  </a:lnTo>
                  <a:lnTo>
                    <a:pt x="60363" y="29121"/>
                  </a:lnTo>
                  <a:lnTo>
                    <a:pt x="60363" y="17602"/>
                  </a:lnTo>
                  <a:lnTo>
                    <a:pt x="66586" y="17602"/>
                  </a:lnTo>
                  <a:lnTo>
                    <a:pt x="69913" y="26073"/>
                  </a:lnTo>
                  <a:lnTo>
                    <a:pt x="70358" y="29121"/>
                  </a:lnTo>
                  <a:lnTo>
                    <a:pt x="77127" y="29121"/>
                  </a:lnTo>
                  <a:close/>
                </a:path>
                <a:path w="205104" h="29845">
                  <a:moveTo>
                    <a:pt x="102984" y="596"/>
                  </a:moveTo>
                  <a:lnTo>
                    <a:pt x="79857" y="596"/>
                  </a:lnTo>
                  <a:lnTo>
                    <a:pt x="79857" y="5257"/>
                  </a:lnTo>
                  <a:lnTo>
                    <a:pt x="88353" y="5257"/>
                  </a:lnTo>
                  <a:lnTo>
                    <a:pt x="88353" y="29133"/>
                  </a:lnTo>
                  <a:lnTo>
                    <a:pt x="94488" y="29133"/>
                  </a:lnTo>
                  <a:lnTo>
                    <a:pt x="94488" y="5257"/>
                  </a:lnTo>
                  <a:lnTo>
                    <a:pt x="102984" y="5257"/>
                  </a:lnTo>
                  <a:lnTo>
                    <a:pt x="102984" y="596"/>
                  </a:lnTo>
                  <a:close/>
                </a:path>
                <a:path w="205104" h="29845">
                  <a:moveTo>
                    <a:pt x="113398" y="584"/>
                  </a:moveTo>
                  <a:lnTo>
                    <a:pt x="107276" y="584"/>
                  </a:lnTo>
                  <a:lnTo>
                    <a:pt x="107276" y="29121"/>
                  </a:lnTo>
                  <a:lnTo>
                    <a:pt x="113398" y="29121"/>
                  </a:lnTo>
                  <a:lnTo>
                    <a:pt x="113398" y="584"/>
                  </a:lnTo>
                  <a:close/>
                </a:path>
                <a:path w="205104" h="29845">
                  <a:moveTo>
                    <a:pt x="138442" y="584"/>
                  </a:moveTo>
                  <a:lnTo>
                    <a:pt x="120027" y="584"/>
                  </a:lnTo>
                  <a:lnTo>
                    <a:pt x="120027" y="29121"/>
                  </a:lnTo>
                  <a:lnTo>
                    <a:pt x="126149" y="29121"/>
                  </a:lnTo>
                  <a:lnTo>
                    <a:pt x="126149" y="16941"/>
                  </a:lnTo>
                  <a:lnTo>
                    <a:pt x="137617" y="16941"/>
                  </a:lnTo>
                  <a:lnTo>
                    <a:pt x="137617" y="12204"/>
                  </a:lnTo>
                  <a:lnTo>
                    <a:pt x="126149" y="12204"/>
                  </a:lnTo>
                  <a:lnTo>
                    <a:pt x="126149" y="5168"/>
                  </a:lnTo>
                  <a:lnTo>
                    <a:pt x="138442" y="5168"/>
                  </a:lnTo>
                  <a:lnTo>
                    <a:pt x="138442" y="584"/>
                  </a:lnTo>
                  <a:close/>
                </a:path>
                <a:path w="205104" h="29845">
                  <a:moveTo>
                    <a:pt x="149047" y="584"/>
                  </a:moveTo>
                  <a:lnTo>
                    <a:pt x="142913" y="584"/>
                  </a:lnTo>
                  <a:lnTo>
                    <a:pt x="142913" y="29121"/>
                  </a:lnTo>
                  <a:lnTo>
                    <a:pt x="149047" y="29121"/>
                  </a:lnTo>
                  <a:lnTo>
                    <a:pt x="149047" y="584"/>
                  </a:lnTo>
                  <a:close/>
                </a:path>
                <a:path w="205104" h="29845">
                  <a:moveTo>
                    <a:pt x="175171" y="24384"/>
                  </a:moveTo>
                  <a:lnTo>
                    <a:pt x="161734" y="24384"/>
                  </a:lnTo>
                  <a:lnTo>
                    <a:pt x="161734" y="16675"/>
                  </a:lnTo>
                  <a:lnTo>
                    <a:pt x="173901" y="16675"/>
                  </a:lnTo>
                  <a:lnTo>
                    <a:pt x="173901" y="12001"/>
                  </a:lnTo>
                  <a:lnTo>
                    <a:pt x="161734" y="12001"/>
                  </a:lnTo>
                  <a:lnTo>
                    <a:pt x="161734" y="5245"/>
                  </a:lnTo>
                  <a:lnTo>
                    <a:pt x="174739" y="5245"/>
                  </a:lnTo>
                  <a:lnTo>
                    <a:pt x="174739" y="584"/>
                  </a:lnTo>
                  <a:lnTo>
                    <a:pt x="155600" y="584"/>
                  </a:lnTo>
                  <a:lnTo>
                    <a:pt x="155600" y="29121"/>
                  </a:lnTo>
                  <a:lnTo>
                    <a:pt x="175171" y="29121"/>
                  </a:lnTo>
                  <a:lnTo>
                    <a:pt x="175171" y="24384"/>
                  </a:lnTo>
                  <a:close/>
                </a:path>
                <a:path w="205104" h="29845">
                  <a:moveTo>
                    <a:pt x="204736" y="12496"/>
                  </a:moveTo>
                  <a:lnTo>
                    <a:pt x="198412" y="2247"/>
                  </a:lnTo>
                  <a:lnTo>
                    <a:pt x="198412" y="12496"/>
                  </a:lnTo>
                  <a:lnTo>
                    <a:pt x="198297" y="17360"/>
                  </a:lnTo>
                  <a:lnTo>
                    <a:pt x="191693" y="24460"/>
                  </a:lnTo>
                  <a:lnTo>
                    <a:pt x="186880" y="24460"/>
                  </a:lnTo>
                  <a:lnTo>
                    <a:pt x="186880" y="5422"/>
                  </a:lnTo>
                  <a:lnTo>
                    <a:pt x="192239" y="5422"/>
                  </a:lnTo>
                  <a:lnTo>
                    <a:pt x="197942" y="10312"/>
                  </a:lnTo>
                  <a:lnTo>
                    <a:pt x="198043" y="10591"/>
                  </a:lnTo>
                  <a:lnTo>
                    <a:pt x="193421" y="787"/>
                  </a:lnTo>
                  <a:lnTo>
                    <a:pt x="180670" y="787"/>
                  </a:lnTo>
                  <a:lnTo>
                    <a:pt x="180670" y="29121"/>
                  </a:lnTo>
                  <a:lnTo>
                    <a:pt x="192798" y="29121"/>
                  </a:lnTo>
                  <a:lnTo>
                    <a:pt x="201853" y="24460"/>
                  </a:lnTo>
                  <a:lnTo>
                    <a:pt x="202653" y="23456"/>
                  </a:lnTo>
                  <a:lnTo>
                    <a:pt x="203454" y="21958"/>
                  </a:lnTo>
                  <a:lnTo>
                    <a:pt x="204431" y="18923"/>
                  </a:lnTo>
                  <a:lnTo>
                    <a:pt x="204546" y="18580"/>
                  </a:lnTo>
                  <a:lnTo>
                    <a:pt x="204724" y="17360"/>
                  </a:lnTo>
                  <a:lnTo>
                    <a:pt x="204736" y="12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48801" y="7027690"/>
              <a:ext cx="232476" cy="58911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6734911" y="6796151"/>
              <a:ext cx="3175" cy="24130"/>
            </a:xfrm>
            <a:custGeom>
              <a:avLst/>
              <a:gdLst/>
              <a:ahLst/>
              <a:cxnLst/>
              <a:rect l="l" t="t" r="r" b="b"/>
              <a:pathLst>
                <a:path w="3175" h="24129">
                  <a:moveTo>
                    <a:pt x="3098" y="0"/>
                  </a:moveTo>
                  <a:lnTo>
                    <a:pt x="0" y="0"/>
                  </a:lnTo>
                  <a:lnTo>
                    <a:pt x="0" y="23749"/>
                  </a:lnTo>
                  <a:lnTo>
                    <a:pt x="3098" y="23749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48797" y="6749988"/>
              <a:ext cx="280154" cy="191262"/>
            </a:xfrm>
            <a:prstGeom prst="rect">
              <a:avLst/>
            </a:prstGeom>
          </p:spPr>
        </p:pic>
      </p:grpSp>
      <p:pic>
        <p:nvPicPr>
          <p:cNvPr id="25" name="object 25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078408" y="4284601"/>
            <a:ext cx="653173" cy="586739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095865" y="8038494"/>
            <a:ext cx="618261" cy="618261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954181" y="6046038"/>
            <a:ext cx="901626" cy="423185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092950" y="8931505"/>
            <a:ext cx="606335" cy="1066655"/>
          </a:xfrm>
          <a:prstGeom prst="rect">
            <a:avLst/>
          </a:prstGeom>
        </p:spPr>
      </p:pic>
      <p:grpSp>
        <p:nvGrpSpPr>
          <p:cNvPr id="29" name="object 29" descr=""/>
          <p:cNvGrpSpPr/>
          <p:nvPr/>
        </p:nvGrpSpPr>
        <p:grpSpPr>
          <a:xfrm>
            <a:off x="6031466" y="7382031"/>
            <a:ext cx="747395" cy="374015"/>
            <a:chOff x="6031466" y="7382031"/>
            <a:chExt cx="747395" cy="374015"/>
          </a:xfrm>
        </p:grpSpPr>
        <p:pic>
          <p:nvPicPr>
            <p:cNvPr id="30" name="object 3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31466" y="7382031"/>
              <a:ext cx="747064" cy="373532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31915" y="7383259"/>
              <a:ext cx="373075" cy="372300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6031470" y="7382038"/>
              <a:ext cx="374015" cy="374015"/>
            </a:xfrm>
            <a:custGeom>
              <a:avLst/>
              <a:gdLst/>
              <a:ahLst/>
              <a:cxnLst/>
              <a:rect l="l" t="t" r="r" b="b"/>
              <a:pathLst>
                <a:path w="374014" h="374015">
                  <a:moveTo>
                    <a:pt x="321030" y="0"/>
                  </a:moveTo>
                  <a:lnTo>
                    <a:pt x="52489" y="0"/>
                  </a:lnTo>
                  <a:lnTo>
                    <a:pt x="32061" y="4124"/>
                  </a:lnTo>
                  <a:lnTo>
                    <a:pt x="15376" y="15371"/>
                  </a:lnTo>
                  <a:lnTo>
                    <a:pt x="4125" y="32055"/>
                  </a:lnTo>
                  <a:lnTo>
                    <a:pt x="0" y="52489"/>
                  </a:lnTo>
                  <a:lnTo>
                    <a:pt x="0" y="321030"/>
                  </a:lnTo>
                  <a:lnTo>
                    <a:pt x="4125" y="341458"/>
                  </a:lnTo>
                  <a:lnTo>
                    <a:pt x="15376" y="358143"/>
                  </a:lnTo>
                  <a:lnTo>
                    <a:pt x="32061" y="369393"/>
                  </a:lnTo>
                  <a:lnTo>
                    <a:pt x="52489" y="373519"/>
                  </a:lnTo>
                  <a:lnTo>
                    <a:pt x="321030" y="373519"/>
                  </a:lnTo>
                  <a:lnTo>
                    <a:pt x="330151" y="371678"/>
                  </a:lnTo>
                  <a:lnTo>
                    <a:pt x="52489" y="371678"/>
                  </a:lnTo>
                  <a:lnTo>
                    <a:pt x="32793" y="367691"/>
                  </a:lnTo>
                  <a:lnTo>
                    <a:pt x="16692" y="356827"/>
                  </a:lnTo>
                  <a:lnTo>
                    <a:pt x="5827" y="340726"/>
                  </a:lnTo>
                  <a:lnTo>
                    <a:pt x="1841" y="321030"/>
                  </a:lnTo>
                  <a:lnTo>
                    <a:pt x="1841" y="52489"/>
                  </a:lnTo>
                  <a:lnTo>
                    <a:pt x="16692" y="16692"/>
                  </a:lnTo>
                  <a:lnTo>
                    <a:pt x="52489" y="1841"/>
                  </a:lnTo>
                  <a:lnTo>
                    <a:pt x="330155" y="1841"/>
                  </a:lnTo>
                  <a:lnTo>
                    <a:pt x="321030" y="0"/>
                  </a:lnTo>
                  <a:close/>
                </a:path>
                <a:path w="374014" h="374015">
                  <a:moveTo>
                    <a:pt x="330155" y="1841"/>
                  </a:moveTo>
                  <a:lnTo>
                    <a:pt x="321030" y="1841"/>
                  </a:lnTo>
                  <a:lnTo>
                    <a:pt x="340726" y="5827"/>
                  </a:lnTo>
                  <a:lnTo>
                    <a:pt x="356827" y="16692"/>
                  </a:lnTo>
                  <a:lnTo>
                    <a:pt x="367691" y="32793"/>
                  </a:lnTo>
                  <a:lnTo>
                    <a:pt x="371678" y="52489"/>
                  </a:lnTo>
                  <a:lnTo>
                    <a:pt x="371678" y="321030"/>
                  </a:lnTo>
                  <a:lnTo>
                    <a:pt x="367691" y="340726"/>
                  </a:lnTo>
                  <a:lnTo>
                    <a:pt x="356827" y="356827"/>
                  </a:lnTo>
                  <a:lnTo>
                    <a:pt x="340726" y="367691"/>
                  </a:lnTo>
                  <a:lnTo>
                    <a:pt x="321030" y="371678"/>
                  </a:lnTo>
                  <a:lnTo>
                    <a:pt x="330151" y="371678"/>
                  </a:lnTo>
                  <a:lnTo>
                    <a:pt x="341465" y="369393"/>
                  </a:lnTo>
                  <a:lnTo>
                    <a:pt x="358154" y="358143"/>
                  </a:lnTo>
                  <a:lnTo>
                    <a:pt x="369406" y="341458"/>
                  </a:lnTo>
                  <a:lnTo>
                    <a:pt x="373532" y="321030"/>
                  </a:lnTo>
                  <a:lnTo>
                    <a:pt x="373532" y="52489"/>
                  </a:lnTo>
                  <a:lnTo>
                    <a:pt x="369406" y="32055"/>
                  </a:lnTo>
                  <a:lnTo>
                    <a:pt x="358154" y="15371"/>
                  </a:lnTo>
                  <a:lnTo>
                    <a:pt x="341465" y="4124"/>
                  </a:lnTo>
                  <a:lnTo>
                    <a:pt x="330155" y="18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72301" y="7597381"/>
              <a:ext cx="293065" cy="47434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6074613" y="7580896"/>
              <a:ext cx="286385" cy="59690"/>
            </a:xfrm>
            <a:custGeom>
              <a:avLst/>
              <a:gdLst/>
              <a:ahLst/>
              <a:cxnLst/>
              <a:rect l="l" t="t" r="r" b="b"/>
              <a:pathLst>
                <a:path w="286385" h="59690">
                  <a:moveTo>
                    <a:pt x="24663" y="28079"/>
                  </a:moveTo>
                  <a:lnTo>
                    <a:pt x="0" y="28079"/>
                  </a:lnTo>
                  <a:lnTo>
                    <a:pt x="0" y="33134"/>
                  </a:lnTo>
                  <a:lnTo>
                    <a:pt x="9067" y="33134"/>
                  </a:lnTo>
                  <a:lnTo>
                    <a:pt x="9067" y="58521"/>
                  </a:lnTo>
                  <a:lnTo>
                    <a:pt x="15608" y="58521"/>
                  </a:lnTo>
                  <a:lnTo>
                    <a:pt x="15608" y="33134"/>
                  </a:lnTo>
                  <a:lnTo>
                    <a:pt x="24663" y="33134"/>
                  </a:lnTo>
                  <a:lnTo>
                    <a:pt x="24663" y="28079"/>
                  </a:lnTo>
                  <a:close/>
                </a:path>
                <a:path w="286385" h="59690">
                  <a:moveTo>
                    <a:pt x="41198" y="18808"/>
                  </a:moveTo>
                  <a:lnTo>
                    <a:pt x="36893" y="18808"/>
                  </a:lnTo>
                  <a:lnTo>
                    <a:pt x="36893" y="23837"/>
                  </a:lnTo>
                  <a:lnTo>
                    <a:pt x="41198" y="23837"/>
                  </a:lnTo>
                  <a:lnTo>
                    <a:pt x="41198" y="18808"/>
                  </a:lnTo>
                  <a:close/>
                </a:path>
                <a:path w="286385" h="59690">
                  <a:moveTo>
                    <a:pt x="48450" y="18808"/>
                  </a:moveTo>
                  <a:lnTo>
                    <a:pt x="44145" y="18808"/>
                  </a:lnTo>
                  <a:lnTo>
                    <a:pt x="44145" y="23837"/>
                  </a:lnTo>
                  <a:lnTo>
                    <a:pt x="48450" y="23837"/>
                  </a:lnTo>
                  <a:lnTo>
                    <a:pt x="48450" y="18808"/>
                  </a:lnTo>
                  <a:close/>
                </a:path>
                <a:path w="286385" h="59690">
                  <a:moveTo>
                    <a:pt x="55867" y="28079"/>
                  </a:moveTo>
                  <a:lnTo>
                    <a:pt x="49339" y="28079"/>
                  </a:lnTo>
                  <a:lnTo>
                    <a:pt x="49339" y="49758"/>
                  </a:lnTo>
                  <a:lnTo>
                    <a:pt x="49085" y="54432"/>
                  </a:lnTo>
                  <a:lnTo>
                    <a:pt x="36258" y="54432"/>
                  </a:lnTo>
                  <a:lnTo>
                    <a:pt x="36004" y="49758"/>
                  </a:lnTo>
                  <a:lnTo>
                    <a:pt x="36004" y="28079"/>
                  </a:lnTo>
                  <a:lnTo>
                    <a:pt x="29476" y="28079"/>
                  </a:lnTo>
                  <a:lnTo>
                    <a:pt x="29476" y="55232"/>
                  </a:lnTo>
                  <a:lnTo>
                    <a:pt x="35293" y="59156"/>
                  </a:lnTo>
                  <a:lnTo>
                    <a:pt x="50050" y="59156"/>
                  </a:lnTo>
                  <a:lnTo>
                    <a:pt x="55867" y="55232"/>
                  </a:lnTo>
                  <a:lnTo>
                    <a:pt x="55867" y="54432"/>
                  </a:lnTo>
                  <a:lnTo>
                    <a:pt x="55867" y="28079"/>
                  </a:lnTo>
                  <a:close/>
                </a:path>
                <a:path w="286385" h="59690">
                  <a:moveTo>
                    <a:pt x="90182" y="28079"/>
                  </a:moveTo>
                  <a:lnTo>
                    <a:pt x="83731" y="28079"/>
                  </a:lnTo>
                  <a:lnTo>
                    <a:pt x="75755" y="52070"/>
                  </a:lnTo>
                  <a:lnTo>
                    <a:pt x="67754" y="28079"/>
                  </a:lnTo>
                  <a:lnTo>
                    <a:pt x="60629" y="28079"/>
                  </a:lnTo>
                  <a:lnTo>
                    <a:pt x="71843" y="58521"/>
                  </a:lnTo>
                  <a:lnTo>
                    <a:pt x="78968" y="58521"/>
                  </a:lnTo>
                  <a:lnTo>
                    <a:pt x="90182" y="28079"/>
                  </a:lnTo>
                  <a:close/>
                </a:path>
                <a:path w="286385" h="59690">
                  <a:moveTo>
                    <a:pt x="117741" y="58521"/>
                  </a:moveTo>
                  <a:lnTo>
                    <a:pt x="116649" y="55664"/>
                  </a:lnTo>
                  <a:lnTo>
                    <a:pt x="116306" y="52412"/>
                  </a:lnTo>
                  <a:lnTo>
                    <a:pt x="115976" y="50177"/>
                  </a:lnTo>
                  <a:lnTo>
                    <a:pt x="111201" y="43053"/>
                  </a:lnTo>
                  <a:lnTo>
                    <a:pt x="114744" y="42214"/>
                  </a:lnTo>
                  <a:lnTo>
                    <a:pt x="115570" y="41160"/>
                  </a:lnTo>
                  <a:lnTo>
                    <a:pt x="116941" y="39382"/>
                  </a:lnTo>
                  <a:lnTo>
                    <a:pt x="116941" y="31711"/>
                  </a:lnTo>
                  <a:lnTo>
                    <a:pt x="116941" y="29679"/>
                  </a:lnTo>
                  <a:lnTo>
                    <a:pt x="112522" y="28346"/>
                  </a:lnTo>
                  <a:lnTo>
                    <a:pt x="112522" y="34023"/>
                  </a:lnTo>
                  <a:lnTo>
                    <a:pt x="112522" y="38836"/>
                  </a:lnTo>
                  <a:lnTo>
                    <a:pt x="111455" y="40944"/>
                  </a:lnTo>
                  <a:lnTo>
                    <a:pt x="106781" y="41160"/>
                  </a:lnTo>
                  <a:lnTo>
                    <a:pt x="99822" y="41160"/>
                  </a:lnTo>
                  <a:lnTo>
                    <a:pt x="99822" y="31711"/>
                  </a:lnTo>
                  <a:lnTo>
                    <a:pt x="106781" y="31711"/>
                  </a:lnTo>
                  <a:lnTo>
                    <a:pt x="111455" y="31915"/>
                  </a:lnTo>
                  <a:lnTo>
                    <a:pt x="112522" y="34023"/>
                  </a:lnTo>
                  <a:lnTo>
                    <a:pt x="112522" y="28346"/>
                  </a:lnTo>
                  <a:lnTo>
                    <a:pt x="111671" y="28079"/>
                  </a:lnTo>
                  <a:lnTo>
                    <a:pt x="95694" y="28079"/>
                  </a:lnTo>
                  <a:lnTo>
                    <a:pt x="95694" y="58521"/>
                  </a:lnTo>
                  <a:lnTo>
                    <a:pt x="99910" y="58521"/>
                  </a:lnTo>
                  <a:lnTo>
                    <a:pt x="99910" y="44780"/>
                  </a:lnTo>
                  <a:lnTo>
                    <a:pt x="109181" y="44780"/>
                  </a:lnTo>
                  <a:lnTo>
                    <a:pt x="110401" y="46177"/>
                  </a:lnTo>
                  <a:lnTo>
                    <a:pt x="111798" y="47688"/>
                  </a:lnTo>
                  <a:lnTo>
                    <a:pt x="111798" y="50177"/>
                  </a:lnTo>
                  <a:lnTo>
                    <a:pt x="112344" y="54724"/>
                  </a:lnTo>
                  <a:lnTo>
                    <a:pt x="112852" y="56718"/>
                  </a:lnTo>
                  <a:lnTo>
                    <a:pt x="113233" y="58521"/>
                  </a:lnTo>
                  <a:lnTo>
                    <a:pt x="117741" y="58521"/>
                  </a:lnTo>
                  <a:close/>
                </a:path>
                <a:path w="286385" h="59690">
                  <a:moveTo>
                    <a:pt x="142062" y="40386"/>
                  </a:moveTo>
                  <a:lnTo>
                    <a:pt x="140335" y="36728"/>
                  </a:lnTo>
                  <a:lnTo>
                    <a:pt x="131737" y="36728"/>
                  </a:lnTo>
                  <a:lnTo>
                    <a:pt x="129451" y="37820"/>
                  </a:lnTo>
                  <a:lnTo>
                    <a:pt x="127939" y="40182"/>
                  </a:lnTo>
                  <a:lnTo>
                    <a:pt x="127850" y="28079"/>
                  </a:lnTo>
                  <a:lnTo>
                    <a:pt x="123850" y="28079"/>
                  </a:lnTo>
                  <a:lnTo>
                    <a:pt x="123850" y="58521"/>
                  </a:lnTo>
                  <a:lnTo>
                    <a:pt x="127850" y="58521"/>
                  </a:lnTo>
                  <a:lnTo>
                    <a:pt x="127850" y="46469"/>
                  </a:lnTo>
                  <a:lnTo>
                    <a:pt x="127596" y="44945"/>
                  </a:lnTo>
                  <a:lnTo>
                    <a:pt x="129298" y="40982"/>
                  </a:lnTo>
                  <a:lnTo>
                    <a:pt x="131737" y="39763"/>
                  </a:lnTo>
                  <a:lnTo>
                    <a:pt x="137096" y="39890"/>
                  </a:lnTo>
                  <a:lnTo>
                    <a:pt x="138049" y="42291"/>
                  </a:lnTo>
                  <a:lnTo>
                    <a:pt x="138049" y="58521"/>
                  </a:lnTo>
                  <a:lnTo>
                    <a:pt x="142062" y="58521"/>
                  </a:lnTo>
                  <a:lnTo>
                    <a:pt x="142062" y="40386"/>
                  </a:lnTo>
                  <a:close/>
                </a:path>
                <a:path w="286385" h="59690">
                  <a:moveTo>
                    <a:pt x="166547" y="40855"/>
                  </a:moveTo>
                  <a:lnTo>
                    <a:pt x="165633" y="39636"/>
                  </a:lnTo>
                  <a:lnTo>
                    <a:pt x="163550" y="36855"/>
                  </a:lnTo>
                  <a:lnTo>
                    <a:pt x="162407" y="36855"/>
                  </a:lnTo>
                  <a:lnTo>
                    <a:pt x="162407" y="42468"/>
                  </a:lnTo>
                  <a:lnTo>
                    <a:pt x="162331" y="45923"/>
                  </a:lnTo>
                  <a:lnTo>
                    <a:pt x="151612" y="45923"/>
                  </a:lnTo>
                  <a:lnTo>
                    <a:pt x="151612" y="42468"/>
                  </a:lnTo>
                  <a:lnTo>
                    <a:pt x="153606" y="39636"/>
                  </a:lnTo>
                  <a:lnTo>
                    <a:pt x="160807" y="39636"/>
                  </a:lnTo>
                  <a:lnTo>
                    <a:pt x="162128" y="41910"/>
                  </a:lnTo>
                  <a:lnTo>
                    <a:pt x="162407" y="42468"/>
                  </a:lnTo>
                  <a:lnTo>
                    <a:pt x="162407" y="36855"/>
                  </a:lnTo>
                  <a:lnTo>
                    <a:pt x="150444" y="36855"/>
                  </a:lnTo>
                  <a:lnTo>
                    <a:pt x="147408" y="41910"/>
                  </a:lnTo>
                  <a:lnTo>
                    <a:pt x="147408" y="54356"/>
                  </a:lnTo>
                  <a:lnTo>
                    <a:pt x="150101" y="59169"/>
                  </a:lnTo>
                  <a:lnTo>
                    <a:pt x="161950" y="59169"/>
                  </a:lnTo>
                  <a:lnTo>
                    <a:pt x="165658" y="56756"/>
                  </a:lnTo>
                  <a:lnTo>
                    <a:pt x="165722" y="56261"/>
                  </a:lnTo>
                  <a:lnTo>
                    <a:pt x="166217" y="52412"/>
                  </a:lnTo>
                  <a:lnTo>
                    <a:pt x="166281" y="51943"/>
                  </a:lnTo>
                  <a:lnTo>
                    <a:pt x="162064" y="51943"/>
                  </a:lnTo>
                  <a:lnTo>
                    <a:pt x="161709" y="54356"/>
                  </a:lnTo>
                  <a:lnTo>
                    <a:pt x="161607" y="55029"/>
                  </a:lnTo>
                  <a:lnTo>
                    <a:pt x="160045" y="56261"/>
                  </a:lnTo>
                  <a:lnTo>
                    <a:pt x="152831" y="56261"/>
                  </a:lnTo>
                  <a:lnTo>
                    <a:pt x="151320" y="52412"/>
                  </a:lnTo>
                  <a:lnTo>
                    <a:pt x="151612" y="48704"/>
                  </a:lnTo>
                  <a:lnTo>
                    <a:pt x="166547" y="48704"/>
                  </a:lnTo>
                  <a:lnTo>
                    <a:pt x="166547" y="45923"/>
                  </a:lnTo>
                  <a:lnTo>
                    <a:pt x="166547" y="40855"/>
                  </a:lnTo>
                  <a:close/>
                </a:path>
                <a:path w="286385" h="59690">
                  <a:moveTo>
                    <a:pt x="176085" y="37350"/>
                  </a:moveTo>
                  <a:lnTo>
                    <a:pt x="172085" y="37350"/>
                  </a:lnTo>
                  <a:lnTo>
                    <a:pt x="172085" y="58521"/>
                  </a:lnTo>
                  <a:lnTo>
                    <a:pt x="176085" y="58521"/>
                  </a:lnTo>
                  <a:lnTo>
                    <a:pt x="176085" y="37350"/>
                  </a:lnTo>
                  <a:close/>
                </a:path>
                <a:path w="286385" h="59690">
                  <a:moveTo>
                    <a:pt x="176466" y="29184"/>
                  </a:moveTo>
                  <a:lnTo>
                    <a:pt x="171704" y="29184"/>
                  </a:lnTo>
                  <a:lnTo>
                    <a:pt x="171704" y="33528"/>
                  </a:lnTo>
                  <a:lnTo>
                    <a:pt x="176466" y="33528"/>
                  </a:lnTo>
                  <a:lnTo>
                    <a:pt x="176466" y="29184"/>
                  </a:lnTo>
                  <a:close/>
                </a:path>
                <a:path w="286385" h="59690">
                  <a:moveTo>
                    <a:pt x="190334" y="39801"/>
                  </a:moveTo>
                  <a:lnTo>
                    <a:pt x="187375" y="39801"/>
                  </a:lnTo>
                  <a:lnTo>
                    <a:pt x="187007" y="40474"/>
                  </a:lnTo>
                  <a:lnTo>
                    <a:pt x="187007" y="37350"/>
                  </a:lnTo>
                  <a:lnTo>
                    <a:pt x="183083" y="37350"/>
                  </a:lnTo>
                  <a:lnTo>
                    <a:pt x="183083" y="58521"/>
                  </a:lnTo>
                  <a:lnTo>
                    <a:pt x="187096" y="58521"/>
                  </a:lnTo>
                  <a:lnTo>
                    <a:pt x="187096" y="42875"/>
                  </a:lnTo>
                  <a:lnTo>
                    <a:pt x="188188" y="41948"/>
                  </a:lnTo>
                  <a:lnTo>
                    <a:pt x="189661" y="40474"/>
                  </a:lnTo>
                  <a:lnTo>
                    <a:pt x="190334" y="39801"/>
                  </a:lnTo>
                  <a:close/>
                </a:path>
                <a:path w="286385" h="59690">
                  <a:moveTo>
                    <a:pt x="192659" y="39801"/>
                  </a:moveTo>
                  <a:lnTo>
                    <a:pt x="190461" y="39674"/>
                  </a:lnTo>
                  <a:lnTo>
                    <a:pt x="190334" y="39801"/>
                  </a:lnTo>
                  <a:lnTo>
                    <a:pt x="192659" y="39801"/>
                  </a:lnTo>
                  <a:close/>
                </a:path>
                <a:path w="286385" h="59690">
                  <a:moveTo>
                    <a:pt x="201510" y="39801"/>
                  </a:moveTo>
                  <a:lnTo>
                    <a:pt x="196024" y="39801"/>
                  </a:lnTo>
                  <a:lnTo>
                    <a:pt x="197510" y="41706"/>
                  </a:lnTo>
                  <a:lnTo>
                    <a:pt x="197510" y="58521"/>
                  </a:lnTo>
                  <a:lnTo>
                    <a:pt x="201510" y="58521"/>
                  </a:lnTo>
                  <a:lnTo>
                    <a:pt x="201510" y="39801"/>
                  </a:lnTo>
                  <a:close/>
                </a:path>
                <a:path w="286385" h="59690">
                  <a:moveTo>
                    <a:pt x="201510" y="37109"/>
                  </a:moveTo>
                  <a:lnTo>
                    <a:pt x="194970" y="36715"/>
                  </a:lnTo>
                  <a:lnTo>
                    <a:pt x="191401" y="36715"/>
                  </a:lnTo>
                  <a:lnTo>
                    <a:pt x="188429" y="37820"/>
                  </a:lnTo>
                  <a:lnTo>
                    <a:pt x="187439" y="39674"/>
                  </a:lnTo>
                  <a:lnTo>
                    <a:pt x="190461" y="39674"/>
                  </a:lnTo>
                  <a:lnTo>
                    <a:pt x="201510" y="39674"/>
                  </a:lnTo>
                  <a:lnTo>
                    <a:pt x="201510" y="37109"/>
                  </a:lnTo>
                  <a:close/>
                </a:path>
                <a:path w="286385" h="59690">
                  <a:moveTo>
                    <a:pt x="212255" y="28092"/>
                  </a:moveTo>
                  <a:lnTo>
                    <a:pt x="208241" y="28092"/>
                  </a:lnTo>
                  <a:lnTo>
                    <a:pt x="208241" y="58521"/>
                  </a:lnTo>
                  <a:lnTo>
                    <a:pt x="212255" y="58521"/>
                  </a:lnTo>
                  <a:lnTo>
                    <a:pt x="212255" y="28092"/>
                  </a:lnTo>
                  <a:close/>
                </a:path>
                <a:path w="286385" h="59690">
                  <a:moveTo>
                    <a:pt x="235826" y="58521"/>
                  </a:moveTo>
                  <a:lnTo>
                    <a:pt x="235712" y="55359"/>
                  </a:lnTo>
                  <a:lnTo>
                    <a:pt x="235686" y="48234"/>
                  </a:lnTo>
                  <a:lnTo>
                    <a:pt x="235661" y="39636"/>
                  </a:lnTo>
                  <a:lnTo>
                    <a:pt x="235661" y="38036"/>
                  </a:lnTo>
                  <a:lnTo>
                    <a:pt x="231749" y="36855"/>
                  </a:lnTo>
                  <a:lnTo>
                    <a:pt x="231749" y="52158"/>
                  </a:lnTo>
                  <a:lnTo>
                    <a:pt x="230860" y="56248"/>
                  </a:lnTo>
                  <a:lnTo>
                    <a:pt x="223774" y="56248"/>
                  </a:lnTo>
                  <a:lnTo>
                    <a:pt x="221957" y="54940"/>
                  </a:lnTo>
                  <a:lnTo>
                    <a:pt x="221957" y="49237"/>
                  </a:lnTo>
                  <a:lnTo>
                    <a:pt x="225209" y="48361"/>
                  </a:lnTo>
                  <a:lnTo>
                    <a:pt x="231660" y="48285"/>
                  </a:lnTo>
                  <a:lnTo>
                    <a:pt x="231749" y="52158"/>
                  </a:lnTo>
                  <a:lnTo>
                    <a:pt x="231749" y="36855"/>
                  </a:lnTo>
                  <a:lnTo>
                    <a:pt x="231368" y="36728"/>
                  </a:lnTo>
                  <a:lnTo>
                    <a:pt x="222846" y="36728"/>
                  </a:lnTo>
                  <a:lnTo>
                    <a:pt x="219214" y="38366"/>
                  </a:lnTo>
                  <a:lnTo>
                    <a:pt x="219113" y="40817"/>
                  </a:lnTo>
                  <a:lnTo>
                    <a:pt x="219011" y="43014"/>
                  </a:lnTo>
                  <a:lnTo>
                    <a:pt x="223227" y="43014"/>
                  </a:lnTo>
                  <a:lnTo>
                    <a:pt x="223266" y="40817"/>
                  </a:lnTo>
                  <a:lnTo>
                    <a:pt x="225171" y="39636"/>
                  </a:lnTo>
                  <a:lnTo>
                    <a:pt x="231444" y="39636"/>
                  </a:lnTo>
                  <a:lnTo>
                    <a:pt x="231559" y="40817"/>
                  </a:lnTo>
                  <a:lnTo>
                    <a:pt x="231660" y="45453"/>
                  </a:lnTo>
                  <a:lnTo>
                    <a:pt x="223012" y="45453"/>
                  </a:lnTo>
                  <a:lnTo>
                    <a:pt x="217741" y="47180"/>
                  </a:lnTo>
                  <a:lnTo>
                    <a:pt x="217741" y="57251"/>
                  </a:lnTo>
                  <a:lnTo>
                    <a:pt x="221449" y="59156"/>
                  </a:lnTo>
                  <a:lnTo>
                    <a:pt x="228028" y="59156"/>
                  </a:lnTo>
                  <a:lnTo>
                    <a:pt x="230390" y="58013"/>
                  </a:lnTo>
                  <a:lnTo>
                    <a:pt x="231317" y="56248"/>
                  </a:lnTo>
                  <a:lnTo>
                    <a:pt x="231787" y="55359"/>
                  </a:lnTo>
                  <a:lnTo>
                    <a:pt x="231914" y="57251"/>
                  </a:lnTo>
                  <a:lnTo>
                    <a:pt x="232041" y="58737"/>
                  </a:lnTo>
                  <a:lnTo>
                    <a:pt x="232752" y="58521"/>
                  </a:lnTo>
                  <a:lnTo>
                    <a:pt x="235826" y="58521"/>
                  </a:lnTo>
                  <a:close/>
                </a:path>
                <a:path w="286385" h="59690">
                  <a:moveTo>
                    <a:pt x="249364" y="39928"/>
                  </a:moveTo>
                  <a:lnTo>
                    <a:pt x="246405" y="39928"/>
                  </a:lnTo>
                  <a:lnTo>
                    <a:pt x="246037" y="40601"/>
                  </a:lnTo>
                  <a:lnTo>
                    <a:pt x="246037" y="37477"/>
                  </a:lnTo>
                  <a:lnTo>
                    <a:pt x="242112" y="37477"/>
                  </a:lnTo>
                  <a:lnTo>
                    <a:pt x="242112" y="58648"/>
                  </a:lnTo>
                  <a:lnTo>
                    <a:pt x="246126" y="58648"/>
                  </a:lnTo>
                  <a:lnTo>
                    <a:pt x="246126" y="43002"/>
                  </a:lnTo>
                  <a:lnTo>
                    <a:pt x="247218" y="42075"/>
                  </a:lnTo>
                  <a:lnTo>
                    <a:pt x="248691" y="40601"/>
                  </a:lnTo>
                  <a:lnTo>
                    <a:pt x="249364" y="39928"/>
                  </a:lnTo>
                  <a:close/>
                </a:path>
                <a:path w="286385" h="59690">
                  <a:moveTo>
                    <a:pt x="251688" y="39928"/>
                  </a:moveTo>
                  <a:lnTo>
                    <a:pt x="249491" y="39801"/>
                  </a:lnTo>
                  <a:lnTo>
                    <a:pt x="249364" y="39928"/>
                  </a:lnTo>
                  <a:lnTo>
                    <a:pt x="251688" y="39928"/>
                  </a:lnTo>
                  <a:close/>
                </a:path>
                <a:path w="286385" h="59690">
                  <a:moveTo>
                    <a:pt x="260540" y="39928"/>
                  </a:moveTo>
                  <a:lnTo>
                    <a:pt x="255066" y="39928"/>
                  </a:lnTo>
                  <a:lnTo>
                    <a:pt x="256540" y="41821"/>
                  </a:lnTo>
                  <a:lnTo>
                    <a:pt x="256540" y="58648"/>
                  </a:lnTo>
                  <a:lnTo>
                    <a:pt x="260540" y="58648"/>
                  </a:lnTo>
                  <a:lnTo>
                    <a:pt x="260540" y="39928"/>
                  </a:lnTo>
                  <a:close/>
                </a:path>
                <a:path w="286385" h="59690">
                  <a:moveTo>
                    <a:pt x="260540" y="37223"/>
                  </a:moveTo>
                  <a:lnTo>
                    <a:pt x="254000" y="36842"/>
                  </a:lnTo>
                  <a:lnTo>
                    <a:pt x="250418" y="36842"/>
                  </a:lnTo>
                  <a:lnTo>
                    <a:pt x="247472" y="37947"/>
                  </a:lnTo>
                  <a:lnTo>
                    <a:pt x="246468" y="39801"/>
                  </a:lnTo>
                  <a:lnTo>
                    <a:pt x="249491" y="39801"/>
                  </a:lnTo>
                  <a:lnTo>
                    <a:pt x="260540" y="39801"/>
                  </a:lnTo>
                  <a:lnTo>
                    <a:pt x="260540" y="37223"/>
                  </a:lnTo>
                  <a:close/>
                </a:path>
                <a:path w="286385" h="59690">
                  <a:moveTo>
                    <a:pt x="262216" y="18821"/>
                  </a:moveTo>
                  <a:lnTo>
                    <a:pt x="261747" y="17564"/>
                  </a:lnTo>
                  <a:lnTo>
                    <a:pt x="261696" y="17157"/>
                  </a:lnTo>
                  <a:lnTo>
                    <a:pt x="261594" y="16129"/>
                  </a:lnTo>
                  <a:lnTo>
                    <a:pt x="261442" y="15151"/>
                  </a:lnTo>
                  <a:lnTo>
                    <a:pt x="261391" y="14808"/>
                  </a:lnTo>
                  <a:lnTo>
                    <a:pt x="261289" y="14058"/>
                  </a:lnTo>
                  <a:lnTo>
                    <a:pt x="261188" y="13296"/>
                  </a:lnTo>
                  <a:lnTo>
                    <a:pt x="261048" y="12788"/>
                  </a:lnTo>
                  <a:lnTo>
                    <a:pt x="260959" y="12458"/>
                  </a:lnTo>
                  <a:lnTo>
                    <a:pt x="259359" y="12026"/>
                  </a:lnTo>
                  <a:lnTo>
                    <a:pt x="260908" y="11645"/>
                  </a:lnTo>
                  <a:lnTo>
                    <a:pt x="261264" y="11188"/>
                  </a:lnTo>
                  <a:lnTo>
                    <a:pt x="261874" y="10414"/>
                  </a:lnTo>
                  <a:lnTo>
                    <a:pt x="261874" y="7137"/>
                  </a:lnTo>
                  <a:lnTo>
                    <a:pt x="261874" y="6159"/>
                  </a:lnTo>
                  <a:lnTo>
                    <a:pt x="259930" y="5575"/>
                  </a:lnTo>
                  <a:lnTo>
                    <a:pt x="259930" y="8064"/>
                  </a:lnTo>
                  <a:lnTo>
                    <a:pt x="259803" y="10414"/>
                  </a:lnTo>
                  <a:lnTo>
                    <a:pt x="259410" y="11188"/>
                  </a:lnTo>
                  <a:lnTo>
                    <a:pt x="254355" y="11188"/>
                  </a:lnTo>
                  <a:lnTo>
                    <a:pt x="254355" y="7137"/>
                  </a:lnTo>
                  <a:lnTo>
                    <a:pt x="259461" y="7137"/>
                  </a:lnTo>
                  <a:lnTo>
                    <a:pt x="259930" y="8064"/>
                  </a:lnTo>
                  <a:lnTo>
                    <a:pt x="259930" y="5575"/>
                  </a:lnTo>
                  <a:lnTo>
                    <a:pt x="259549" y="5448"/>
                  </a:lnTo>
                  <a:lnTo>
                    <a:pt x="252539" y="5448"/>
                  </a:lnTo>
                  <a:lnTo>
                    <a:pt x="252539" y="18821"/>
                  </a:lnTo>
                  <a:lnTo>
                    <a:pt x="254393" y="18821"/>
                  </a:lnTo>
                  <a:lnTo>
                    <a:pt x="254393" y="12788"/>
                  </a:lnTo>
                  <a:lnTo>
                    <a:pt x="258457" y="12788"/>
                  </a:lnTo>
                  <a:lnTo>
                    <a:pt x="259613" y="14058"/>
                  </a:lnTo>
                  <a:lnTo>
                    <a:pt x="259727" y="16129"/>
                  </a:lnTo>
                  <a:lnTo>
                    <a:pt x="259854" y="17157"/>
                  </a:lnTo>
                  <a:lnTo>
                    <a:pt x="260248" y="18821"/>
                  </a:lnTo>
                  <a:lnTo>
                    <a:pt x="262216" y="18821"/>
                  </a:lnTo>
                  <a:close/>
                </a:path>
                <a:path w="286385" h="59690">
                  <a:moveTo>
                    <a:pt x="269227" y="5549"/>
                  </a:moveTo>
                  <a:lnTo>
                    <a:pt x="267766" y="4102"/>
                  </a:lnTo>
                  <a:lnTo>
                    <a:pt x="267766" y="6350"/>
                  </a:lnTo>
                  <a:lnTo>
                    <a:pt x="267766" y="18415"/>
                  </a:lnTo>
                  <a:lnTo>
                    <a:pt x="262864" y="23317"/>
                  </a:lnTo>
                  <a:lnTo>
                    <a:pt x="250812" y="23317"/>
                  </a:lnTo>
                  <a:lnTo>
                    <a:pt x="245910" y="18415"/>
                  </a:lnTo>
                  <a:lnTo>
                    <a:pt x="245910" y="6350"/>
                  </a:lnTo>
                  <a:lnTo>
                    <a:pt x="250812" y="1447"/>
                  </a:lnTo>
                  <a:lnTo>
                    <a:pt x="262864" y="1447"/>
                  </a:lnTo>
                  <a:lnTo>
                    <a:pt x="267766" y="6350"/>
                  </a:lnTo>
                  <a:lnTo>
                    <a:pt x="267766" y="4102"/>
                  </a:lnTo>
                  <a:lnTo>
                    <a:pt x="265112" y="1447"/>
                  </a:lnTo>
                  <a:lnTo>
                    <a:pt x="263664" y="0"/>
                  </a:lnTo>
                  <a:lnTo>
                    <a:pt x="249999" y="0"/>
                  </a:lnTo>
                  <a:lnTo>
                    <a:pt x="244449" y="5549"/>
                  </a:lnTo>
                  <a:lnTo>
                    <a:pt x="244449" y="19215"/>
                  </a:lnTo>
                  <a:lnTo>
                    <a:pt x="249999" y="24777"/>
                  </a:lnTo>
                  <a:lnTo>
                    <a:pt x="263664" y="24777"/>
                  </a:lnTo>
                  <a:lnTo>
                    <a:pt x="265125" y="23317"/>
                  </a:lnTo>
                  <a:lnTo>
                    <a:pt x="269227" y="19215"/>
                  </a:lnTo>
                  <a:lnTo>
                    <a:pt x="269227" y="5549"/>
                  </a:lnTo>
                  <a:close/>
                </a:path>
                <a:path w="286385" h="59690">
                  <a:moveTo>
                    <a:pt x="286092" y="58648"/>
                  </a:moveTo>
                  <a:lnTo>
                    <a:pt x="286004" y="55270"/>
                  </a:lnTo>
                  <a:lnTo>
                    <a:pt x="285940" y="40347"/>
                  </a:lnTo>
                  <a:lnTo>
                    <a:pt x="285889" y="28194"/>
                  </a:lnTo>
                  <a:lnTo>
                    <a:pt x="281914" y="28194"/>
                  </a:lnTo>
                  <a:lnTo>
                    <a:pt x="281914" y="44183"/>
                  </a:lnTo>
                  <a:lnTo>
                    <a:pt x="281914" y="51981"/>
                  </a:lnTo>
                  <a:lnTo>
                    <a:pt x="280784" y="56502"/>
                  </a:lnTo>
                  <a:lnTo>
                    <a:pt x="271424" y="56502"/>
                  </a:lnTo>
                  <a:lnTo>
                    <a:pt x="269938" y="51981"/>
                  </a:lnTo>
                  <a:lnTo>
                    <a:pt x="269938" y="44183"/>
                  </a:lnTo>
                  <a:lnTo>
                    <a:pt x="270408" y="42329"/>
                  </a:lnTo>
                  <a:lnTo>
                    <a:pt x="271119" y="39624"/>
                  </a:lnTo>
                  <a:lnTo>
                    <a:pt x="280479" y="39624"/>
                  </a:lnTo>
                  <a:lnTo>
                    <a:pt x="281914" y="44183"/>
                  </a:lnTo>
                  <a:lnTo>
                    <a:pt x="281914" y="28194"/>
                  </a:lnTo>
                  <a:lnTo>
                    <a:pt x="281787" y="40347"/>
                  </a:lnTo>
                  <a:lnTo>
                    <a:pt x="281444" y="39624"/>
                  </a:lnTo>
                  <a:lnTo>
                    <a:pt x="280568" y="37820"/>
                  </a:lnTo>
                  <a:lnTo>
                    <a:pt x="277914" y="36842"/>
                  </a:lnTo>
                  <a:lnTo>
                    <a:pt x="268643" y="36842"/>
                  </a:lnTo>
                  <a:lnTo>
                    <a:pt x="265722" y="42329"/>
                  </a:lnTo>
                  <a:lnTo>
                    <a:pt x="265722" y="53505"/>
                  </a:lnTo>
                  <a:lnTo>
                    <a:pt x="268211" y="59270"/>
                  </a:lnTo>
                  <a:lnTo>
                    <a:pt x="277571" y="59270"/>
                  </a:lnTo>
                  <a:lnTo>
                    <a:pt x="280365" y="58216"/>
                  </a:lnTo>
                  <a:lnTo>
                    <a:pt x="281254" y="56502"/>
                  </a:lnTo>
                  <a:lnTo>
                    <a:pt x="281876" y="55270"/>
                  </a:lnTo>
                  <a:lnTo>
                    <a:pt x="282003" y="58648"/>
                  </a:lnTo>
                  <a:lnTo>
                    <a:pt x="286092" y="586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28829" y="7416520"/>
              <a:ext cx="178422" cy="160350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10490" y="7674546"/>
              <a:ext cx="219786" cy="44805"/>
            </a:xfrm>
            <a:prstGeom prst="rect">
              <a:avLst/>
            </a:prstGeom>
          </p:spPr>
        </p:pic>
        <p:sp>
          <p:nvSpPr>
            <p:cNvPr id="37" name="object 37" descr=""/>
            <p:cNvSpPr/>
            <p:nvPr/>
          </p:nvSpPr>
          <p:spPr>
            <a:xfrm>
              <a:off x="6115583" y="7679664"/>
              <a:ext cx="205104" cy="29845"/>
            </a:xfrm>
            <a:custGeom>
              <a:avLst/>
              <a:gdLst/>
              <a:ahLst/>
              <a:cxnLst/>
              <a:rect l="l" t="t" r="r" b="b"/>
              <a:pathLst>
                <a:path w="205104" h="29845">
                  <a:moveTo>
                    <a:pt x="23964" y="19875"/>
                  </a:moveTo>
                  <a:lnTo>
                    <a:pt x="17513" y="19875"/>
                  </a:lnTo>
                  <a:lnTo>
                    <a:pt x="17487" y="20828"/>
                  </a:lnTo>
                  <a:lnTo>
                    <a:pt x="17322" y="21640"/>
                  </a:lnTo>
                  <a:lnTo>
                    <a:pt x="13004" y="25298"/>
                  </a:lnTo>
                  <a:lnTo>
                    <a:pt x="11214" y="25298"/>
                  </a:lnTo>
                  <a:lnTo>
                    <a:pt x="6400" y="16421"/>
                  </a:lnTo>
                  <a:lnTo>
                    <a:pt x="6400" y="13627"/>
                  </a:lnTo>
                  <a:lnTo>
                    <a:pt x="11709" y="4457"/>
                  </a:lnTo>
                  <a:lnTo>
                    <a:pt x="13881" y="4457"/>
                  </a:lnTo>
                  <a:lnTo>
                    <a:pt x="17475" y="9486"/>
                  </a:lnTo>
                  <a:lnTo>
                    <a:pt x="23723" y="9486"/>
                  </a:lnTo>
                  <a:lnTo>
                    <a:pt x="14643" y="0"/>
                  </a:lnTo>
                  <a:lnTo>
                    <a:pt x="11087" y="0"/>
                  </a:lnTo>
                  <a:lnTo>
                    <a:pt x="0" y="12788"/>
                  </a:lnTo>
                  <a:lnTo>
                    <a:pt x="0" y="16827"/>
                  </a:lnTo>
                  <a:lnTo>
                    <a:pt x="10198" y="29806"/>
                  </a:lnTo>
                  <a:lnTo>
                    <a:pt x="12649" y="29806"/>
                  </a:lnTo>
                  <a:lnTo>
                    <a:pt x="23787" y="21831"/>
                  </a:lnTo>
                  <a:lnTo>
                    <a:pt x="23964" y="19875"/>
                  </a:lnTo>
                  <a:close/>
                </a:path>
                <a:path w="205104" h="29845">
                  <a:moveTo>
                    <a:pt x="48602" y="24384"/>
                  </a:moveTo>
                  <a:lnTo>
                    <a:pt x="35166" y="24384"/>
                  </a:lnTo>
                  <a:lnTo>
                    <a:pt x="35166" y="16675"/>
                  </a:lnTo>
                  <a:lnTo>
                    <a:pt x="47332" y="16675"/>
                  </a:lnTo>
                  <a:lnTo>
                    <a:pt x="47332" y="12001"/>
                  </a:lnTo>
                  <a:lnTo>
                    <a:pt x="35166" y="12001"/>
                  </a:lnTo>
                  <a:lnTo>
                    <a:pt x="35166" y="5245"/>
                  </a:lnTo>
                  <a:lnTo>
                    <a:pt x="48171" y="5245"/>
                  </a:lnTo>
                  <a:lnTo>
                    <a:pt x="48171" y="584"/>
                  </a:lnTo>
                  <a:lnTo>
                    <a:pt x="29032" y="584"/>
                  </a:lnTo>
                  <a:lnTo>
                    <a:pt x="29032" y="29121"/>
                  </a:lnTo>
                  <a:lnTo>
                    <a:pt x="48602" y="29121"/>
                  </a:lnTo>
                  <a:lnTo>
                    <a:pt x="48602" y="24384"/>
                  </a:lnTo>
                  <a:close/>
                </a:path>
                <a:path w="205104" h="29845">
                  <a:moveTo>
                    <a:pt x="77127" y="29121"/>
                  </a:moveTo>
                  <a:lnTo>
                    <a:pt x="75260" y="20612"/>
                  </a:lnTo>
                  <a:lnTo>
                    <a:pt x="74841" y="18275"/>
                  </a:lnTo>
                  <a:lnTo>
                    <a:pt x="74650" y="17780"/>
                  </a:lnTo>
                  <a:lnTo>
                    <a:pt x="74587" y="17602"/>
                  </a:lnTo>
                  <a:lnTo>
                    <a:pt x="73888" y="16433"/>
                  </a:lnTo>
                  <a:lnTo>
                    <a:pt x="73418" y="15989"/>
                  </a:lnTo>
                  <a:lnTo>
                    <a:pt x="72174" y="15303"/>
                  </a:lnTo>
                  <a:lnTo>
                    <a:pt x="71323" y="15074"/>
                  </a:lnTo>
                  <a:lnTo>
                    <a:pt x="70002" y="15074"/>
                  </a:lnTo>
                  <a:lnTo>
                    <a:pt x="72440" y="14224"/>
                  </a:lnTo>
                  <a:lnTo>
                    <a:pt x="73101" y="13843"/>
                  </a:lnTo>
                  <a:lnTo>
                    <a:pt x="74142" y="13030"/>
                  </a:lnTo>
                  <a:lnTo>
                    <a:pt x="74650" y="12636"/>
                  </a:lnTo>
                  <a:lnTo>
                    <a:pt x="74993" y="12128"/>
                  </a:lnTo>
                  <a:lnTo>
                    <a:pt x="75971" y="10414"/>
                  </a:lnTo>
                  <a:lnTo>
                    <a:pt x="76098" y="9867"/>
                  </a:lnTo>
                  <a:lnTo>
                    <a:pt x="76212" y="7048"/>
                  </a:lnTo>
                  <a:lnTo>
                    <a:pt x="76047" y="6248"/>
                  </a:lnTo>
                  <a:lnTo>
                    <a:pt x="75946" y="5905"/>
                  </a:lnTo>
                  <a:lnTo>
                    <a:pt x="75742" y="5384"/>
                  </a:lnTo>
                  <a:lnTo>
                    <a:pt x="75666" y="5181"/>
                  </a:lnTo>
                  <a:lnTo>
                    <a:pt x="70472" y="965"/>
                  </a:lnTo>
                  <a:lnTo>
                    <a:pt x="69557" y="965"/>
                  </a:lnTo>
                  <a:lnTo>
                    <a:pt x="69557" y="10414"/>
                  </a:lnTo>
                  <a:lnTo>
                    <a:pt x="69202" y="11214"/>
                  </a:lnTo>
                  <a:lnTo>
                    <a:pt x="68668" y="11861"/>
                  </a:lnTo>
                  <a:lnTo>
                    <a:pt x="67729" y="12636"/>
                  </a:lnTo>
                  <a:lnTo>
                    <a:pt x="66789" y="13030"/>
                  </a:lnTo>
                  <a:lnTo>
                    <a:pt x="60159" y="13030"/>
                  </a:lnTo>
                  <a:lnTo>
                    <a:pt x="60159" y="5181"/>
                  </a:lnTo>
                  <a:lnTo>
                    <a:pt x="67284" y="5181"/>
                  </a:lnTo>
                  <a:lnTo>
                    <a:pt x="67830" y="5384"/>
                  </a:lnTo>
                  <a:lnTo>
                    <a:pt x="68300" y="5727"/>
                  </a:lnTo>
                  <a:lnTo>
                    <a:pt x="68592" y="5905"/>
                  </a:lnTo>
                  <a:lnTo>
                    <a:pt x="68922" y="6248"/>
                  </a:lnTo>
                  <a:lnTo>
                    <a:pt x="69507" y="7048"/>
                  </a:lnTo>
                  <a:lnTo>
                    <a:pt x="69557" y="10414"/>
                  </a:lnTo>
                  <a:lnTo>
                    <a:pt x="69557" y="965"/>
                  </a:lnTo>
                  <a:lnTo>
                    <a:pt x="54114" y="965"/>
                  </a:lnTo>
                  <a:lnTo>
                    <a:pt x="54114" y="29121"/>
                  </a:lnTo>
                  <a:lnTo>
                    <a:pt x="60363" y="29121"/>
                  </a:lnTo>
                  <a:lnTo>
                    <a:pt x="60363" y="17602"/>
                  </a:lnTo>
                  <a:lnTo>
                    <a:pt x="66586" y="17602"/>
                  </a:lnTo>
                  <a:lnTo>
                    <a:pt x="69913" y="26073"/>
                  </a:lnTo>
                  <a:lnTo>
                    <a:pt x="70358" y="29121"/>
                  </a:lnTo>
                  <a:lnTo>
                    <a:pt x="77127" y="29121"/>
                  </a:lnTo>
                  <a:close/>
                </a:path>
                <a:path w="205104" h="29845">
                  <a:moveTo>
                    <a:pt x="102984" y="596"/>
                  </a:moveTo>
                  <a:lnTo>
                    <a:pt x="79857" y="596"/>
                  </a:lnTo>
                  <a:lnTo>
                    <a:pt x="79857" y="5257"/>
                  </a:lnTo>
                  <a:lnTo>
                    <a:pt x="88353" y="5257"/>
                  </a:lnTo>
                  <a:lnTo>
                    <a:pt x="88353" y="29133"/>
                  </a:lnTo>
                  <a:lnTo>
                    <a:pt x="94488" y="29133"/>
                  </a:lnTo>
                  <a:lnTo>
                    <a:pt x="94488" y="5257"/>
                  </a:lnTo>
                  <a:lnTo>
                    <a:pt x="102984" y="5257"/>
                  </a:lnTo>
                  <a:lnTo>
                    <a:pt x="102984" y="596"/>
                  </a:lnTo>
                  <a:close/>
                </a:path>
                <a:path w="205104" h="29845">
                  <a:moveTo>
                    <a:pt x="113398" y="584"/>
                  </a:moveTo>
                  <a:lnTo>
                    <a:pt x="107276" y="584"/>
                  </a:lnTo>
                  <a:lnTo>
                    <a:pt x="107276" y="29121"/>
                  </a:lnTo>
                  <a:lnTo>
                    <a:pt x="113398" y="29121"/>
                  </a:lnTo>
                  <a:lnTo>
                    <a:pt x="113398" y="584"/>
                  </a:lnTo>
                  <a:close/>
                </a:path>
                <a:path w="205104" h="29845">
                  <a:moveTo>
                    <a:pt x="138442" y="584"/>
                  </a:moveTo>
                  <a:lnTo>
                    <a:pt x="120027" y="584"/>
                  </a:lnTo>
                  <a:lnTo>
                    <a:pt x="120027" y="29121"/>
                  </a:lnTo>
                  <a:lnTo>
                    <a:pt x="126149" y="29121"/>
                  </a:lnTo>
                  <a:lnTo>
                    <a:pt x="126149" y="16941"/>
                  </a:lnTo>
                  <a:lnTo>
                    <a:pt x="137617" y="16941"/>
                  </a:lnTo>
                  <a:lnTo>
                    <a:pt x="137617" y="12204"/>
                  </a:lnTo>
                  <a:lnTo>
                    <a:pt x="126149" y="12204"/>
                  </a:lnTo>
                  <a:lnTo>
                    <a:pt x="126149" y="5168"/>
                  </a:lnTo>
                  <a:lnTo>
                    <a:pt x="138442" y="5168"/>
                  </a:lnTo>
                  <a:lnTo>
                    <a:pt x="138442" y="584"/>
                  </a:lnTo>
                  <a:close/>
                </a:path>
                <a:path w="205104" h="29845">
                  <a:moveTo>
                    <a:pt x="149047" y="584"/>
                  </a:moveTo>
                  <a:lnTo>
                    <a:pt x="142913" y="584"/>
                  </a:lnTo>
                  <a:lnTo>
                    <a:pt x="142913" y="29121"/>
                  </a:lnTo>
                  <a:lnTo>
                    <a:pt x="149047" y="29121"/>
                  </a:lnTo>
                  <a:lnTo>
                    <a:pt x="149047" y="584"/>
                  </a:lnTo>
                  <a:close/>
                </a:path>
                <a:path w="205104" h="29845">
                  <a:moveTo>
                    <a:pt x="175171" y="24384"/>
                  </a:moveTo>
                  <a:lnTo>
                    <a:pt x="161734" y="24384"/>
                  </a:lnTo>
                  <a:lnTo>
                    <a:pt x="161734" y="16675"/>
                  </a:lnTo>
                  <a:lnTo>
                    <a:pt x="173901" y="16675"/>
                  </a:lnTo>
                  <a:lnTo>
                    <a:pt x="173901" y="12001"/>
                  </a:lnTo>
                  <a:lnTo>
                    <a:pt x="161734" y="12001"/>
                  </a:lnTo>
                  <a:lnTo>
                    <a:pt x="161734" y="5245"/>
                  </a:lnTo>
                  <a:lnTo>
                    <a:pt x="174739" y="5245"/>
                  </a:lnTo>
                  <a:lnTo>
                    <a:pt x="174739" y="584"/>
                  </a:lnTo>
                  <a:lnTo>
                    <a:pt x="155600" y="584"/>
                  </a:lnTo>
                  <a:lnTo>
                    <a:pt x="155600" y="29121"/>
                  </a:lnTo>
                  <a:lnTo>
                    <a:pt x="175171" y="29121"/>
                  </a:lnTo>
                  <a:lnTo>
                    <a:pt x="175171" y="24384"/>
                  </a:lnTo>
                  <a:close/>
                </a:path>
                <a:path w="205104" h="29845">
                  <a:moveTo>
                    <a:pt x="204736" y="12496"/>
                  </a:moveTo>
                  <a:lnTo>
                    <a:pt x="198412" y="2247"/>
                  </a:lnTo>
                  <a:lnTo>
                    <a:pt x="198412" y="12496"/>
                  </a:lnTo>
                  <a:lnTo>
                    <a:pt x="198297" y="17360"/>
                  </a:lnTo>
                  <a:lnTo>
                    <a:pt x="191693" y="24460"/>
                  </a:lnTo>
                  <a:lnTo>
                    <a:pt x="186880" y="24460"/>
                  </a:lnTo>
                  <a:lnTo>
                    <a:pt x="186880" y="5422"/>
                  </a:lnTo>
                  <a:lnTo>
                    <a:pt x="192239" y="5422"/>
                  </a:lnTo>
                  <a:lnTo>
                    <a:pt x="197942" y="10312"/>
                  </a:lnTo>
                  <a:lnTo>
                    <a:pt x="198043" y="10591"/>
                  </a:lnTo>
                  <a:lnTo>
                    <a:pt x="193421" y="787"/>
                  </a:lnTo>
                  <a:lnTo>
                    <a:pt x="180670" y="787"/>
                  </a:lnTo>
                  <a:lnTo>
                    <a:pt x="180670" y="29121"/>
                  </a:lnTo>
                  <a:lnTo>
                    <a:pt x="192798" y="29121"/>
                  </a:lnTo>
                  <a:lnTo>
                    <a:pt x="201853" y="24460"/>
                  </a:lnTo>
                  <a:lnTo>
                    <a:pt x="202653" y="23456"/>
                  </a:lnTo>
                  <a:lnTo>
                    <a:pt x="203454" y="21958"/>
                  </a:lnTo>
                  <a:lnTo>
                    <a:pt x="204431" y="18923"/>
                  </a:lnTo>
                  <a:lnTo>
                    <a:pt x="204546" y="18580"/>
                  </a:lnTo>
                  <a:lnTo>
                    <a:pt x="204724" y="17360"/>
                  </a:lnTo>
                  <a:lnTo>
                    <a:pt x="204736" y="12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997" y="180009"/>
            <a:ext cx="7289990" cy="1033199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49997" y="5436006"/>
            <a:ext cx="7290003" cy="5075997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49997" y="180009"/>
            <a:ext cx="7290003" cy="50759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997" y="5436006"/>
            <a:ext cx="7289990" cy="507599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997" y="180009"/>
            <a:ext cx="7289990" cy="507599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49997" y="180009"/>
            <a:ext cx="7290003" cy="103319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30004" y="7380008"/>
            <a:ext cx="1919998" cy="280799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30000" y="7380008"/>
            <a:ext cx="1919998" cy="2807994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0001" y="7775994"/>
            <a:ext cx="1394993" cy="61200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0001" y="8567991"/>
            <a:ext cx="1394993" cy="61200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70020" y="7776006"/>
            <a:ext cx="1394973" cy="611987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70007" y="8568004"/>
            <a:ext cx="1394980" cy="611987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70007" y="9360001"/>
            <a:ext cx="1394980" cy="612000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45011" y="7775994"/>
            <a:ext cx="1394976" cy="612000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45011" y="8568004"/>
            <a:ext cx="1394979" cy="611987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295005" y="8568004"/>
            <a:ext cx="1394992" cy="612000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294999" y="7776006"/>
            <a:ext cx="1394985" cy="611987"/>
          </a:xfrm>
          <a:prstGeom prst="rect">
            <a:avLst/>
          </a:prstGeom>
        </p:spPr>
      </p:pic>
      <p:grpSp>
        <p:nvGrpSpPr>
          <p:cNvPr id="13" name="object 13" descr=""/>
          <p:cNvGrpSpPr/>
          <p:nvPr/>
        </p:nvGrpSpPr>
        <p:grpSpPr>
          <a:xfrm>
            <a:off x="11714999" y="9995496"/>
            <a:ext cx="1350010" cy="169545"/>
            <a:chOff x="11714999" y="9995496"/>
            <a:chExt cx="1350010" cy="169545"/>
          </a:xfrm>
        </p:grpSpPr>
        <p:sp>
          <p:nvSpPr>
            <p:cNvPr id="14" name="object 14" descr=""/>
            <p:cNvSpPr/>
            <p:nvPr/>
          </p:nvSpPr>
          <p:spPr>
            <a:xfrm>
              <a:off x="11718174" y="10080009"/>
              <a:ext cx="1343660" cy="0"/>
            </a:xfrm>
            <a:custGeom>
              <a:avLst/>
              <a:gdLst/>
              <a:ahLst/>
              <a:cxnLst/>
              <a:rect l="l" t="t" r="r" b="b"/>
              <a:pathLst>
                <a:path w="1343659" h="0">
                  <a:moveTo>
                    <a:pt x="0" y="0"/>
                  </a:moveTo>
                  <a:lnTo>
                    <a:pt x="1343647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1718174" y="10065721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w="0" h="28575">
                  <a:moveTo>
                    <a:pt x="0" y="0"/>
                  </a:moveTo>
                  <a:lnTo>
                    <a:pt x="0" y="28574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3061824" y="10065721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w="0" h="28575">
                  <a:moveTo>
                    <a:pt x="0" y="0"/>
                  </a:moveTo>
                  <a:lnTo>
                    <a:pt x="0" y="28574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2077903" y="9995496"/>
              <a:ext cx="624205" cy="169545"/>
            </a:xfrm>
            <a:custGeom>
              <a:avLst/>
              <a:gdLst/>
              <a:ahLst/>
              <a:cxnLst/>
              <a:rect l="l" t="t" r="r" b="b"/>
              <a:pathLst>
                <a:path w="624204" h="169545">
                  <a:moveTo>
                    <a:pt x="624192" y="0"/>
                  </a:moveTo>
                  <a:lnTo>
                    <a:pt x="0" y="0"/>
                  </a:lnTo>
                  <a:lnTo>
                    <a:pt x="0" y="169024"/>
                  </a:lnTo>
                  <a:lnTo>
                    <a:pt x="624192" y="169024"/>
                  </a:lnTo>
                  <a:lnTo>
                    <a:pt x="6241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12101205" y="9988816"/>
            <a:ext cx="57785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40">
                <a:latin typeface="Microsoft Sans Serif"/>
                <a:cs typeface="Microsoft Sans Serif"/>
              </a:rPr>
              <a:t>Ø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40">
                <a:latin typeface="Microsoft Sans Serif"/>
                <a:cs typeface="Microsoft Sans Serif"/>
              </a:rPr>
              <a:t>700</a:t>
            </a:r>
            <a:r>
              <a:rPr dirty="0" sz="1000" spc="-13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mm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11887964" y="9180004"/>
            <a:ext cx="1004569" cy="169545"/>
            <a:chOff x="11887964" y="9180004"/>
            <a:chExt cx="1004569" cy="169545"/>
          </a:xfrm>
        </p:grpSpPr>
        <p:sp>
          <p:nvSpPr>
            <p:cNvPr id="20" name="object 20" descr=""/>
            <p:cNvSpPr/>
            <p:nvPr/>
          </p:nvSpPr>
          <p:spPr>
            <a:xfrm>
              <a:off x="11891139" y="9264518"/>
              <a:ext cx="998219" cy="0"/>
            </a:xfrm>
            <a:custGeom>
              <a:avLst/>
              <a:gdLst/>
              <a:ahLst/>
              <a:cxnLst/>
              <a:rect l="l" t="t" r="r" b="b"/>
              <a:pathLst>
                <a:path w="998220" h="0">
                  <a:moveTo>
                    <a:pt x="0" y="0"/>
                  </a:moveTo>
                  <a:lnTo>
                    <a:pt x="997724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1891139" y="9250230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w="0" h="28575">
                  <a:moveTo>
                    <a:pt x="0" y="0"/>
                  </a:moveTo>
                  <a:lnTo>
                    <a:pt x="0" y="28574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2888858" y="9250230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w="0" h="28575">
                  <a:moveTo>
                    <a:pt x="0" y="0"/>
                  </a:moveTo>
                  <a:lnTo>
                    <a:pt x="0" y="28574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2077902" y="9180004"/>
              <a:ext cx="624205" cy="169545"/>
            </a:xfrm>
            <a:custGeom>
              <a:avLst/>
              <a:gdLst/>
              <a:ahLst/>
              <a:cxnLst/>
              <a:rect l="l" t="t" r="r" b="b"/>
              <a:pathLst>
                <a:path w="624204" h="169545">
                  <a:moveTo>
                    <a:pt x="624192" y="0"/>
                  </a:moveTo>
                  <a:lnTo>
                    <a:pt x="0" y="0"/>
                  </a:lnTo>
                  <a:lnTo>
                    <a:pt x="0" y="169024"/>
                  </a:lnTo>
                  <a:lnTo>
                    <a:pt x="624192" y="169024"/>
                  </a:lnTo>
                  <a:lnTo>
                    <a:pt x="6241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12101205" y="9173329"/>
            <a:ext cx="57785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40">
                <a:latin typeface="Microsoft Sans Serif"/>
                <a:cs typeface="Microsoft Sans Serif"/>
              </a:rPr>
              <a:t>Ø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40">
                <a:latin typeface="Microsoft Sans Serif"/>
                <a:cs typeface="Microsoft Sans Serif"/>
              </a:rPr>
              <a:t>500</a:t>
            </a:r>
            <a:r>
              <a:rPr dirty="0" sz="1000" spc="-13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mm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9614999" y="9995496"/>
            <a:ext cx="1350010" cy="169545"/>
            <a:chOff x="9614999" y="9995496"/>
            <a:chExt cx="1350010" cy="169545"/>
          </a:xfrm>
        </p:grpSpPr>
        <p:sp>
          <p:nvSpPr>
            <p:cNvPr id="26" name="object 26" descr=""/>
            <p:cNvSpPr/>
            <p:nvPr/>
          </p:nvSpPr>
          <p:spPr>
            <a:xfrm>
              <a:off x="9618174" y="10080009"/>
              <a:ext cx="1343660" cy="0"/>
            </a:xfrm>
            <a:custGeom>
              <a:avLst/>
              <a:gdLst/>
              <a:ahLst/>
              <a:cxnLst/>
              <a:rect l="l" t="t" r="r" b="b"/>
              <a:pathLst>
                <a:path w="1343659" h="0">
                  <a:moveTo>
                    <a:pt x="0" y="0"/>
                  </a:moveTo>
                  <a:lnTo>
                    <a:pt x="1343647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9618174" y="10065721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w="0" h="28575">
                  <a:moveTo>
                    <a:pt x="0" y="0"/>
                  </a:moveTo>
                  <a:lnTo>
                    <a:pt x="0" y="28574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0961824" y="10065721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w="0" h="28575">
                  <a:moveTo>
                    <a:pt x="0" y="0"/>
                  </a:moveTo>
                  <a:lnTo>
                    <a:pt x="0" y="28574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9977907" y="9995496"/>
              <a:ext cx="624205" cy="169545"/>
            </a:xfrm>
            <a:custGeom>
              <a:avLst/>
              <a:gdLst/>
              <a:ahLst/>
              <a:cxnLst/>
              <a:rect l="l" t="t" r="r" b="b"/>
              <a:pathLst>
                <a:path w="624204" h="169545">
                  <a:moveTo>
                    <a:pt x="624192" y="0"/>
                  </a:moveTo>
                  <a:lnTo>
                    <a:pt x="0" y="0"/>
                  </a:lnTo>
                  <a:lnTo>
                    <a:pt x="0" y="169024"/>
                  </a:lnTo>
                  <a:lnTo>
                    <a:pt x="624192" y="169024"/>
                  </a:lnTo>
                  <a:lnTo>
                    <a:pt x="6241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/>
          <p:nvPr/>
        </p:nvSpPr>
        <p:spPr>
          <a:xfrm>
            <a:off x="10001205" y="9988816"/>
            <a:ext cx="57785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40">
                <a:latin typeface="Microsoft Sans Serif"/>
                <a:cs typeface="Microsoft Sans Serif"/>
              </a:rPr>
              <a:t>Ø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40">
                <a:latin typeface="Microsoft Sans Serif"/>
                <a:cs typeface="Microsoft Sans Serif"/>
              </a:rPr>
              <a:t>700</a:t>
            </a:r>
            <a:r>
              <a:rPr dirty="0" sz="1000" spc="-13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mm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31" name="object 31" descr=""/>
          <p:cNvGrpSpPr/>
          <p:nvPr/>
        </p:nvGrpSpPr>
        <p:grpSpPr>
          <a:xfrm>
            <a:off x="11453482" y="7451997"/>
            <a:ext cx="169545" cy="2484120"/>
            <a:chOff x="11453482" y="7451997"/>
            <a:chExt cx="169545" cy="2484120"/>
          </a:xfrm>
        </p:grpSpPr>
        <p:sp>
          <p:nvSpPr>
            <p:cNvPr id="32" name="object 32" descr=""/>
            <p:cNvSpPr/>
            <p:nvPr/>
          </p:nvSpPr>
          <p:spPr>
            <a:xfrm>
              <a:off x="11537999" y="7455172"/>
              <a:ext cx="0" cy="2477770"/>
            </a:xfrm>
            <a:custGeom>
              <a:avLst/>
              <a:gdLst/>
              <a:ahLst/>
              <a:cxnLst/>
              <a:rect l="l" t="t" r="r" b="b"/>
              <a:pathLst>
                <a:path w="0" h="2477770">
                  <a:moveTo>
                    <a:pt x="0" y="2477655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1523712" y="993282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 h="0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1523712" y="7455178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 h="0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1453482" y="8237067"/>
              <a:ext cx="169545" cy="914400"/>
            </a:xfrm>
            <a:custGeom>
              <a:avLst/>
              <a:gdLst/>
              <a:ahLst/>
              <a:cxnLst/>
              <a:rect l="l" t="t" r="r" b="b"/>
              <a:pathLst>
                <a:path w="169545" h="914400">
                  <a:moveTo>
                    <a:pt x="169024" y="0"/>
                  </a:moveTo>
                  <a:lnTo>
                    <a:pt x="0" y="0"/>
                  </a:lnTo>
                  <a:lnTo>
                    <a:pt x="0" y="913866"/>
                  </a:lnTo>
                  <a:lnTo>
                    <a:pt x="169024" y="913866"/>
                  </a:lnTo>
                  <a:lnTo>
                    <a:pt x="1690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 descr=""/>
          <p:cNvSpPr txBox="1"/>
          <p:nvPr/>
        </p:nvSpPr>
        <p:spPr>
          <a:xfrm>
            <a:off x="11431065" y="8260353"/>
            <a:ext cx="203200" cy="867410"/>
          </a:xfrm>
          <a:prstGeom prst="rect">
            <a:avLst/>
          </a:prstGeom>
        </p:spPr>
        <p:txBody>
          <a:bodyPr wrap="square" lIns="0" tIns="2857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00">
                <a:latin typeface="Microsoft Sans Serif"/>
                <a:cs typeface="Microsoft Sans Serif"/>
              </a:rPr>
              <a:t>1140–1380</a:t>
            </a:r>
            <a:r>
              <a:rPr dirty="0" sz="1000" spc="-100">
                <a:latin typeface="Microsoft Sans Serif"/>
                <a:cs typeface="Microsoft Sans Serif"/>
              </a:rPr>
              <a:t> </a:t>
            </a:r>
            <a:r>
              <a:rPr dirty="0" sz="1000" spc="-35">
                <a:latin typeface="Microsoft Sans Serif"/>
                <a:cs typeface="Microsoft Sans Serif"/>
              </a:rPr>
              <a:t>mm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37" name="object 37" descr=""/>
          <p:cNvGrpSpPr/>
          <p:nvPr/>
        </p:nvGrpSpPr>
        <p:grpSpPr>
          <a:xfrm>
            <a:off x="9353486" y="7704003"/>
            <a:ext cx="349250" cy="2232025"/>
            <a:chOff x="9353486" y="7704003"/>
            <a:chExt cx="349250" cy="2232025"/>
          </a:xfrm>
        </p:grpSpPr>
        <p:sp>
          <p:nvSpPr>
            <p:cNvPr id="38" name="object 38" descr=""/>
            <p:cNvSpPr/>
            <p:nvPr/>
          </p:nvSpPr>
          <p:spPr>
            <a:xfrm>
              <a:off x="9437997" y="7707178"/>
              <a:ext cx="0" cy="2225675"/>
            </a:xfrm>
            <a:custGeom>
              <a:avLst/>
              <a:gdLst/>
              <a:ahLst/>
              <a:cxnLst/>
              <a:rect l="l" t="t" r="r" b="b"/>
              <a:pathLst>
                <a:path w="0" h="2225675">
                  <a:moveTo>
                    <a:pt x="0" y="2225649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9423709" y="9932828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 h="0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9423709" y="7707178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 h="0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9353486" y="8363077"/>
              <a:ext cx="169545" cy="914400"/>
            </a:xfrm>
            <a:custGeom>
              <a:avLst/>
              <a:gdLst/>
              <a:ahLst/>
              <a:cxnLst/>
              <a:rect l="l" t="t" r="r" b="b"/>
              <a:pathLst>
                <a:path w="169545" h="914400">
                  <a:moveTo>
                    <a:pt x="169024" y="0"/>
                  </a:moveTo>
                  <a:lnTo>
                    <a:pt x="0" y="0"/>
                  </a:lnTo>
                  <a:lnTo>
                    <a:pt x="0" y="913866"/>
                  </a:lnTo>
                  <a:lnTo>
                    <a:pt x="169024" y="913866"/>
                  </a:lnTo>
                  <a:lnTo>
                    <a:pt x="1690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9618004" y="7707183"/>
              <a:ext cx="0" cy="1073785"/>
            </a:xfrm>
            <a:custGeom>
              <a:avLst/>
              <a:gdLst/>
              <a:ahLst/>
              <a:cxnLst/>
              <a:rect l="l" t="t" r="r" b="b"/>
              <a:pathLst>
                <a:path w="0" h="1073784">
                  <a:moveTo>
                    <a:pt x="0" y="1073645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9603717" y="8780828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 h="0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9603717" y="7707178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 h="0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9533483" y="7988999"/>
              <a:ext cx="169545" cy="510540"/>
            </a:xfrm>
            <a:custGeom>
              <a:avLst/>
              <a:gdLst/>
              <a:ahLst/>
              <a:cxnLst/>
              <a:rect l="l" t="t" r="r" b="b"/>
              <a:pathLst>
                <a:path w="169545" h="510540">
                  <a:moveTo>
                    <a:pt x="169024" y="0"/>
                  </a:moveTo>
                  <a:lnTo>
                    <a:pt x="0" y="0"/>
                  </a:lnTo>
                  <a:lnTo>
                    <a:pt x="0" y="510019"/>
                  </a:lnTo>
                  <a:lnTo>
                    <a:pt x="169024" y="510019"/>
                  </a:lnTo>
                  <a:lnTo>
                    <a:pt x="1690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6" name="object 46" descr=""/>
          <p:cNvSpPr txBox="1"/>
          <p:nvPr/>
        </p:nvSpPr>
        <p:spPr>
          <a:xfrm>
            <a:off x="9331064" y="8012287"/>
            <a:ext cx="383540" cy="1241425"/>
          </a:xfrm>
          <a:prstGeom prst="rect">
            <a:avLst/>
          </a:prstGeom>
        </p:spPr>
        <p:txBody>
          <a:bodyPr wrap="square" lIns="0" tIns="2857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00">
                <a:latin typeface="Microsoft Sans Serif"/>
                <a:cs typeface="Microsoft Sans Serif"/>
              </a:rPr>
              <a:t>1020–1190</a:t>
            </a:r>
            <a:r>
              <a:rPr dirty="0" sz="1000" spc="-100">
                <a:latin typeface="Microsoft Sans Serif"/>
                <a:cs typeface="Microsoft Sans Serif"/>
              </a:rPr>
              <a:t> </a:t>
            </a:r>
            <a:r>
              <a:rPr dirty="0" sz="1000" spc="-35">
                <a:latin typeface="Microsoft Sans Serif"/>
                <a:cs typeface="Microsoft Sans Serif"/>
              </a:rPr>
              <a:t>mm</a:t>
            </a:r>
            <a:endParaRPr sz="1000">
              <a:latin typeface="Microsoft Sans Serif"/>
              <a:cs typeface="Microsoft Sans Serif"/>
            </a:endParaRPr>
          </a:p>
          <a:p>
            <a:pPr marL="790575">
              <a:lnSpc>
                <a:spcPct val="100000"/>
              </a:lnSpc>
              <a:spcBef>
                <a:spcPts val="215"/>
              </a:spcBef>
            </a:pPr>
            <a:r>
              <a:rPr dirty="0" sz="1000" spc="-40">
                <a:latin typeface="Microsoft Sans Serif"/>
                <a:cs typeface="Microsoft Sans Serif"/>
              </a:rPr>
              <a:t>570</a:t>
            </a:r>
            <a:r>
              <a:rPr dirty="0" sz="1000" spc="-12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mm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47" name="object 47" descr=""/>
          <p:cNvGrpSpPr/>
          <p:nvPr/>
        </p:nvGrpSpPr>
        <p:grpSpPr>
          <a:xfrm>
            <a:off x="11633492" y="7452003"/>
            <a:ext cx="169545" cy="1080135"/>
            <a:chOff x="11633492" y="7452003"/>
            <a:chExt cx="169545" cy="1080135"/>
          </a:xfrm>
        </p:grpSpPr>
        <p:sp>
          <p:nvSpPr>
            <p:cNvPr id="48" name="object 48" descr=""/>
            <p:cNvSpPr/>
            <p:nvPr/>
          </p:nvSpPr>
          <p:spPr>
            <a:xfrm>
              <a:off x="11718006" y="7455182"/>
              <a:ext cx="0" cy="1073785"/>
            </a:xfrm>
            <a:custGeom>
              <a:avLst/>
              <a:gdLst/>
              <a:ahLst/>
              <a:cxnLst/>
              <a:rect l="l" t="t" r="r" b="b"/>
              <a:pathLst>
                <a:path w="0" h="1073784">
                  <a:moveTo>
                    <a:pt x="0" y="1073645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1703719" y="852882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 h="0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1703719" y="7455178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 h="0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1633492" y="7736992"/>
              <a:ext cx="169545" cy="510540"/>
            </a:xfrm>
            <a:custGeom>
              <a:avLst/>
              <a:gdLst/>
              <a:ahLst/>
              <a:cxnLst/>
              <a:rect l="l" t="t" r="r" b="b"/>
              <a:pathLst>
                <a:path w="169545" h="510540">
                  <a:moveTo>
                    <a:pt x="169024" y="0"/>
                  </a:moveTo>
                  <a:lnTo>
                    <a:pt x="0" y="0"/>
                  </a:lnTo>
                  <a:lnTo>
                    <a:pt x="0" y="510019"/>
                  </a:lnTo>
                  <a:lnTo>
                    <a:pt x="169024" y="510019"/>
                  </a:lnTo>
                  <a:lnTo>
                    <a:pt x="1690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2" name="object 52" descr=""/>
          <p:cNvSpPr txBox="1"/>
          <p:nvPr/>
        </p:nvSpPr>
        <p:spPr>
          <a:xfrm>
            <a:off x="11611064" y="7760288"/>
            <a:ext cx="203200" cy="463550"/>
          </a:xfrm>
          <a:prstGeom prst="rect">
            <a:avLst/>
          </a:prstGeom>
        </p:spPr>
        <p:txBody>
          <a:bodyPr wrap="square" lIns="0" tIns="2857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00" spc="-40">
                <a:latin typeface="Microsoft Sans Serif"/>
                <a:cs typeface="Microsoft Sans Serif"/>
              </a:rPr>
              <a:t>570</a:t>
            </a:r>
            <a:r>
              <a:rPr dirty="0" sz="1000" spc="-12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mm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53" name="object 53" descr=""/>
          <p:cNvGrpSpPr/>
          <p:nvPr/>
        </p:nvGrpSpPr>
        <p:grpSpPr>
          <a:xfrm>
            <a:off x="11974799" y="8339493"/>
            <a:ext cx="911225" cy="169545"/>
            <a:chOff x="11974799" y="8339493"/>
            <a:chExt cx="911225" cy="169545"/>
          </a:xfrm>
        </p:grpSpPr>
        <p:sp>
          <p:nvSpPr>
            <p:cNvPr id="54" name="object 54" descr=""/>
            <p:cNvSpPr/>
            <p:nvPr/>
          </p:nvSpPr>
          <p:spPr>
            <a:xfrm>
              <a:off x="11977974" y="8423999"/>
              <a:ext cx="904875" cy="0"/>
            </a:xfrm>
            <a:custGeom>
              <a:avLst/>
              <a:gdLst/>
              <a:ahLst/>
              <a:cxnLst/>
              <a:rect l="l" t="t" r="r" b="b"/>
              <a:pathLst>
                <a:path w="904875" h="0">
                  <a:moveTo>
                    <a:pt x="0" y="0"/>
                  </a:moveTo>
                  <a:lnTo>
                    <a:pt x="90445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1977974" y="8409711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w="0" h="28575">
                  <a:moveTo>
                    <a:pt x="0" y="0"/>
                  </a:moveTo>
                  <a:lnTo>
                    <a:pt x="0" y="28574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2882423" y="8409711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w="0" h="28575">
                  <a:moveTo>
                    <a:pt x="0" y="0"/>
                  </a:moveTo>
                  <a:lnTo>
                    <a:pt x="0" y="28574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12175184" y="8339493"/>
              <a:ext cx="510540" cy="169545"/>
            </a:xfrm>
            <a:custGeom>
              <a:avLst/>
              <a:gdLst/>
              <a:ahLst/>
              <a:cxnLst/>
              <a:rect l="l" t="t" r="r" b="b"/>
              <a:pathLst>
                <a:path w="510540" h="169545">
                  <a:moveTo>
                    <a:pt x="510019" y="0"/>
                  </a:moveTo>
                  <a:lnTo>
                    <a:pt x="0" y="0"/>
                  </a:lnTo>
                  <a:lnTo>
                    <a:pt x="0" y="169024"/>
                  </a:lnTo>
                  <a:lnTo>
                    <a:pt x="510019" y="169024"/>
                  </a:lnTo>
                  <a:lnTo>
                    <a:pt x="5100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8" name="object 58" descr=""/>
          <p:cNvSpPr txBox="1"/>
          <p:nvPr/>
        </p:nvSpPr>
        <p:spPr>
          <a:xfrm>
            <a:off x="12198489" y="8332816"/>
            <a:ext cx="46355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latin typeface="Microsoft Sans Serif"/>
                <a:cs typeface="Microsoft Sans Serif"/>
              </a:rPr>
              <a:t>460</a:t>
            </a:r>
            <a:r>
              <a:rPr dirty="0" sz="1000" spc="-12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mm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59" name="object 59" descr=""/>
          <p:cNvGrpSpPr/>
          <p:nvPr/>
        </p:nvGrpSpPr>
        <p:grpSpPr>
          <a:xfrm>
            <a:off x="9874799" y="8591486"/>
            <a:ext cx="911225" cy="169545"/>
            <a:chOff x="9874799" y="8591486"/>
            <a:chExt cx="911225" cy="169545"/>
          </a:xfrm>
        </p:grpSpPr>
        <p:sp>
          <p:nvSpPr>
            <p:cNvPr id="60" name="object 60" descr=""/>
            <p:cNvSpPr/>
            <p:nvPr/>
          </p:nvSpPr>
          <p:spPr>
            <a:xfrm>
              <a:off x="9877974" y="8676002"/>
              <a:ext cx="904875" cy="0"/>
            </a:xfrm>
            <a:custGeom>
              <a:avLst/>
              <a:gdLst/>
              <a:ahLst/>
              <a:cxnLst/>
              <a:rect l="l" t="t" r="r" b="b"/>
              <a:pathLst>
                <a:path w="904875" h="0">
                  <a:moveTo>
                    <a:pt x="0" y="0"/>
                  </a:moveTo>
                  <a:lnTo>
                    <a:pt x="90445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9877974" y="8661714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w="0" h="28575">
                  <a:moveTo>
                    <a:pt x="0" y="0"/>
                  </a:moveTo>
                  <a:lnTo>
                    <a:pt x="0" y="28574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10782424" y="8661714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w="0" h="28575">
                  <a:moveTo>
                    <a:pt x="0" y="0"/>
                  </a:moveTo>
                  <a:lnTo>
                    <a:pt x="0" y="28574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10075189" y="8591486"/>
              <a:ext cx="510540" cy="169545"/>
            </a:xfrm>
            <a:custGeom>
              <a:avLst/>
              <a:gdLst/>
              <a:ahLst/>
              <a:cxnLst/>
              <a:rect l="l" t="t" r="r" b="b"/>
              <a:pathLst>
                <a:path w="510540" h="169545">
                  <a:moveTo>
                    <a:pt x="510019" y="0"/>
                  </a:moveTo>
                  <a:lnTo>
                    <a:pt x="0" y="0"/>
                  </a:lnTo>
                  <a:lnTo>
                    <a:pt x="0" y="169024"/>
                  </a:lnTo>
                  <a:lnTo>
                    <a:pt x="510019" y="169024"/>
                  </a:lnTo>
                  <a:lnTo>
                    <a:pt x="5100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4" name="object 64" descr=""/>
          <p:cNvSpPr txBox="1"/>
          <p:nvPr/>
        </p:nvSpPr>
        <p:spPr>
          <a:xfrm>
            <a:off x="10098489" y="8584817"/>
            <a:ext cx="46355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latin typeface="Microsoft Sans Serif"/>
                <a:cs typeface="Microsoft Sans Serif"/>
              </a:rPr>
              <a:t>460</a:t>
            </a:r>
            <a:r>
              <a:rPr dirty="0" sz="1000" spc="-12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mm</a:t>
            </a:r>
            <a:endParaRPr sz="1000">
              <a:latin typeface="Microsoft Sans Serif"/>
              <a:cs typeface="Microsoft Sans Serif"/>
            </a:endParaRPr>
          </a:p>
        </p:txBody>
      </p:sp>
      <p:graphicFrame>
        <p:nvGraphicFramePr>
          <p:cNvPr id="65" name="object 65" descr=""/>
          <p:cNvGraphicFramePr>
            <a:graphicFrameLocks noGrp="1"/>
          </p:cNvGraphicFramePr>
          <p:nvPr/>
        </p:nvGraphicFramePr>
        <p:xfrm>
          <a:off x="719999" y="2074383"/>
          <a:ext cx="13756640" cy="1877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4190"/>
                <a:gridCol w="504190"/>
                <a:gridCol w="180340"/>
                <a:gridCol w="756285"/>
                <a:gridCol w="664844"/>
                <a:gridCol w="861695"/>
                <a:gridCol w="742314"/>
                <a:gridCol w="180339"/>
                <a:gridCol w="705485"/>
                <a:gridCol w="821689"/>
                <a:gridCol w="742315"/>
                <a:gridCol w="360679"/>
                <a:gridCol w="1080770"/>
                <a:gridCol w="1080134"/>
                <a:gridCol w="1079500"/>
                <a:gridCol w="179704"/>
                <a:gridCol w="1080134"/>
                <a:gridCol w="1079500"/>
                <a:gridCol w="1078864"/>
              </a:tblGrid>
              <a:tr h="129539">
                <a:tc gridSpan="3"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75"/>
                        </a:lnSpc>
                        <a:spcBef>
                          <a:spcPts val="250"/>
                        </a:spcBef>
                      </a:pPr>
                      <a:r>
                        <a:rPr dirty="0" sz="600" spc="-100">
                          <a:latin typeface="Arial Black"/>
                          <a:cs typeface="Arial Black"/>
                        </a:rPr>
                        <a:t>TEXON</a:t>
                      </a:r>
                      <a:r>
                        <a:rPr dirty="0" sz="600" spc="-95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50">
                          <a:latin typeface="Arial Black"/>
                          <a:cs typeface="Arial Black"/>
                        </a:rPr>
                        <a:t>1</a:t>
                      </a:r>
                      <a:endParaRPr sz="600">
                        <a:latin typeface="Arial Black"/>
                        <a:cs typeface="Arial Black"/>
                      </a:endParaRPr>
                    </a:p>
                  </a:txBody>
                  <a:tcPr marL="0" marR="0" marB="0" marT="31750"/>
                </a:tc>
                <a:tc>
                  <a:txBody>
                    <a:bodyPr/>
                    <a:lstStyle/>
                    <a:p>
                      <a:pPr algn="ctr" marL="90805">
                        <a:lnSpc>
                          <a:spcPts val="675"/>
                        </a:lnSpc>
                        <a:spcBef>
                          <a:spcPts val="250"/>
                        </a:spcBef>
                      </a:pPr>
                      <a:r>
                        <a:rPr dirty="0" sz="600" spc="-100">
                          <a:latin typeface="Arial Black"/>
                          <a:cs typeface="Arial Black"/>
                        </a:rPr>
                        <a:t>TEXON</a:t>
                      </a:r>
                      <a:r>
                        <a:rPr dirty="0" sz="600" spc="-95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50">
                          <a:latin typeface="Arial Black"/>
                          <a:cs typeface="Arial Black"/>
                        </a:rPr>
                        <a:t>2</a:t>
                      </a:r>
                      <a:endParaRPr sz="600">
                        <a:latin typeface="Arial Black"/>
                        <a:cs typeface="Arial Black"/>
                      </a:endParaRPr>
                    </a:p>
                  </a:txBody>
                  <a:tcPr marL="0" marR="0" marB="0" marT="31750"/>
                </a:tc>
                <a:tc>
                  <a:txBody>
                    <a:bodyPr/>
                    <a:lstStyle/>
                    <a:p>
                      <a:pPr algn="ctr" marL="77470">
                        <a:lnSpc>
                          <a:spcPts val="675"/>
                        </a:lnSpc>
                        <a:spcBef>
                          <a:spcPts val="250"/>
                        </a:spcBef>
                      </a:pPr>
                      <a:r>
                        <a:rPr dirty="0" sz="600" spc="-100">
                          <a:latin typeface="Arial Black"/>
                          <a:cs typeface="Arial Black"/>
                        </a:rPr>
                        <a:t>TEXON</a:t>
                      </a:r>
                      <a:r>
                        <a:rPr dirty="0" sz="600" spc="-95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50">
                          <a:latin typeface="Arial Black"/>
                          <a:cs typeface="Arial Black"/>
                        </a:rPr>
                        <a:t>3</a:t>
                      </a:r>
                      <a:endParaRPr sz="600">
                        <a:latin typeface="Arial Black"/>
                        <a:cs typeface="Arial Black"/>
                      </a:endParaRPr>
                    </a:p>
                  </a:txBody>
                  <a:tcPr marL="0" marR="0" marB="0" marT="31750"/>
                </a:tc>
                <a:tc>
                  <a:txBody>
                    <a:bodyPr/>
                    <a:lstStyle/>
                    <a:p>
                      <a:pPr algn="ctr" marR="5715">
                        <a:lnSpc>
                          <a:spcPts val="675"/>
                        </a:lnSpc>
                        <a:spcBef>
                          <a:spcPts val="250"/>
                        </a:spcBef>
                      </a:pPr>
                      <a:r>
                        <a:rPr dirty="0" sz="600" spc="-100">
                          <a:latin typeface="Arial Black"/>
                          <a:cs typeface="Arial Black"/>
                        </a:rPr>
                        <a:t>TEXON</a:t>
                      </a:r>
                      <a:r>
                        <a:rPr dirty="0" sz="600" spc="-95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50">
                          <a:latin typeface="Arial Black"/>
                          <a:cs typeface="Arial Black"/>
                        </a:rPr>
                        <a:t>4</a:t>
                      </a:r>
                      <a:endParaRPr sz="600">
                        <a:latin typeface="Arial Black"/>
                        <a:cs typeface="Arial Black"/>
                      </a:endParaRPr>
                    </a:p>
                  </a:txBody>
                  <a:tcPr marL="0" marR="0" marB="0" marT="317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50800">
                        <a:lnSpc>
                          <a:spcPts val="675"/>
                        </a:lnSpc>
                        <a:spcBef>
                          <a:spcPts val="245"/>
                        </a:spcBef>
                      </a:pPr>
                      <a:r>
                        <a:rPr dirty="0" sz="600" spc="-80">
                          <a:latin typeface="Arial Black"/>
                          <a:cs typeface="Arial Black"/>
                        </a:rPr>
                        <a:t>ESD</a:t>
                      </a:r>
                      <a:r>
                        <a:rPr dirty="0" sz="600" spc="-2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100">
                          <a:latin typeface="Arial Black"/>
                          <a:cs typeface="Arial Black"/>
                        </a:rPr>
                        <a:t>TEXON</a:t>
                      </a:r>
                      <a:r>
                        <a:rPr dirty="0" sz="600" spc="-105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50">
                          <a:latin typeface="Arial Black"/>
                          <a:cs typeface="Arial Black"/>
                        </a:rPr>
                        <a:t>2</a:t>
                      </a:r>
                      <a:endParaRPr sz="600">
                        <a:latin typeface="Arial Black"/>
                        <a:cs typeface="Arial Black"/>
                      </a:endParaRPr>
                    </a:p>
                  </a:txBody>
                  <a:tcPr marL="0" marR="0" marB="0" marT="31115"/>
                </a:tc>
                <a:tc>
                  <a:txBody>
                    <a:bodyPr/>
                    <a:lstStyle/>
                    <a:p>
                      <a:pPr algn="ctr" marL="36830">
                        <a:lnSpc>
                          <a:spcPts val="675"/>
                        </a:lnSpc>
                        <a:spcBef>
                          <a:spcPts val="245"/>
                        </a:spcBef>
                      </a:pPr>
                      <a:r>
                        <a:rPr dirty="0" sz="600" spc="-80">
                          <a:latin typeface="Arial Black"/>
                          <a:cs typeface="Arial Black"/>
                        </a:rPr>
                        <a:t>ESD</a:t>
                      </a:r>
                      <a:r>
                        <a:rPr dirty="0" sz="600" spc="-2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100">
                          <a:latin typeface="Arial Black"/>
                          <a:cs typeface="Arial Black"/>
                        </a:rPr>
                        <a:t>TEXON</a:t>
                      </a:r>
                      <a:r>
                        <a:rPr dirty="0" sz="600" spc="-105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50">
                          <a:latin typeface="Arial Black"/>
                          <a:cs typeface="Arial Black"/>
                        </a:rPr>
                        <a:t>3</a:t>
                      </a:r>
                      <a:endParaRPr sz="600">
                        <a:latin typeface="Arial Black"/>
                        <a:cs typeface="Arial Black"/>
                      </a:endParaRPr>
                    </a:p>
                  </a:txBody>
                  <a:tcPr marL="0" marR="0" marB="0" marT="31115"/>
                </a:tc>
                <a:tc>
                  <a:txBody>
                    <a:bodyPr/>
                    <a:lstStyle/>
                    <a:p>
                      <a:pPr algn="ctr" marR="5715">
                        <a:lnSpc>
                          <a:spcPts val="675"/>
                        </a:lnSpc>
                        <a:spcBef>
                          <a:spcPts val="245"/>
                        </a:spcBef>
                      </a:pPr>
                      <a:r>
                        <a:rPr dirty="0" sz="600" spc="-80">
                          <a:latin typeface="Arial Black"/>
                          <a:cs typeface="Arial Black"/>
                        </a:rPr>
                        <a:t>ESD</a:t>
                      </a:r>
                      <a:r>
                        <a:rPr dirty="0" sz="600" spc="-2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100">
                          <a:latin typeface="Arial Black"/>
                          <a:cs typeface="Arial Black"/>
                        </a:rPr>
                        <a:t>TEXON</a:t>
                      </a:r>
                      <a:r>
                        <a:rPr dirty="0" sz="600" spc="-105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50">
                          <a:latin typeface="Arial Black"/>
                          <a:cs typeface="Arial Black"/>
                        </a:rPr>
                        <a:t>4</a:t>
                      </a:r>
                      <a:endParaRPr sz="600">
                        <a:latin typeface="Arial Black"/>
                        <a:cs typeface="Arial Black"/>
                      </a:endParaRPr>
                    </a:p>
                  </a:txBody>
                  <a:tcPr marL="0" marR="0" marB="0" marT="311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75"/>
                        </a:lnSpc>
                        <a:spcBef>
                          <a:spcPts val="245"/>
                        </a:spcBef>
                      </a:pPr>
                      <a:r>
                        <a:rPr dirty="0" sz="600" spc="-100">
                          <a:latin typeface="Arial Black"/>
                          <a:cs typeface="Arial Black"/>
                        </a:rPr>
                        <a:t>LABORATORY</a:t>
                      </a:r>
                      <a:r>
                        <a:rPr dirty="0" sz="600" spc="1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100">
                          <a:latin typeface="Arial Black"/>
                          <a:cs typeface="Arial Black"/>
                        </a:rPr>
                        <a:t>TEXON</a:t>
                      </a:r>
                      <a:r>
                        <a:rPr dirty="0" sz="600" spc="-8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50">
                          <a:latin typeface="Arial Black"/>
                          <a:cs typeface="Arial Black"/>
                        </a:rPr>
                        <a:t>2</a:t>
                      </a:r>
                      <a:endParaRPr sz="600">
                        <a:latin typeface="Arial Black"/>
                        <a:cs typeface="Arial Black"/>
                      </a:endParaRPr>
                    </a:p>
                  </a:txBody>
                  <a:tcPr marL="0" marR="0" marB="0" marT="3111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75"/>
                        </a:lnSpc>
                        <a:spcBef>
                          <a:spcPts val="245"/>
                        </a:spcBef>
                      </a:pPr>
                      <a:r>
                        <a:rPr dirty="0" sz="600" spc="-100">
                          <a:latin typeface="Arial Black"/>
                          <a:cs typeface="Arial Black"/>
                        </a:rPr>
                        <a:t>LABORATORY</a:t>
                      </a:r>
                      <a:r>
                        <a:rPr dirty="0" sz="600" spc="1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100">
                          <a:latin typeface="Arial Black"/>
                          <a:cs typeface="Arial Black"/>
                        </a:rPr>
                        <a:t>TEXON</a:t>
                      </a:r>
                      <a:r>
                        <a:rPr dirty="0" sz="600" spc="-8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50">
                          <a:latin typeface="Arial Black"/>
                          <a:cs typeface="Arial Black"/>
                        </a:rPr>
                        <a:t>3</a:t>
                      </a:r>
                      <a:endParaRPr sz="600">
                        <a:latin typeface="Arial Black"/>
                        <a:cs typeface="Arial Black"/>
                      </a:endParaRPr>
                    </a:p>
                  </a:txBody>
                  <a:tcPr marL="0" marR="0" marB="0" marT="3111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75"/>
                        </a:lnSpc>
                        <a:spcBef>
                          <a:spcPts val="245"/>
                        </a:spcBef>
                      </a:pPr>
                      <a:r>
                        <a:rPr dirty="0" sz="600" spc="-100">
                          <a:latin typeface="Arial Black"/>
                          <a:cs typeface="Arial Black"/>
                        </a:rPr>
                        <a:t>LABORATORY</a:t>
                      </a:r>
                      <a:r>
                        <a:rPr dirty="0" sz="600" spc="1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100">
                          <a:latin typeface="Arial Black"/>
                          <a:cs typeface="Arial Black"/>
                        </a:rPr>
                        <a:t>TEXON</a:t>
                      </a:r>
                      <a:r>
                        <a:rPr dirty="0" sz="600" spc="-8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50">
                          <a:latin typeface="Arial Black"/>
                          <a:cs typeface="Arial Black"/>
                        </a:rPr>
                        <a:t>4</a:t>
                      </a:r>
                      <a:endParaRPr sz="600">
                        <a:latin typeface="Arial Black"/>
                        <a:cs typeface="Arial Black"/>
                      </a:endParaRPr>
                    </a:p>
                  </a:txBody>
                  <a:tcPr marL="0" marR="0" marB="0" marT="311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75"/>
                        </a:lnSpc>
                        <a:spcBef>
                          <a:spcPts val="245"/>
                        </a:spcBef>
                      </a:pPr>
                      <a:r>
                        <a:rPr dirty="0" sz="600" spc="-90">
                          <a:latin typeface="Arial Black"/>
                          <a:cs typeface="Arial Black"/>
                        </a:rPr>
                        <a:t>CLEANROOM</a:t>
                      </a:r>
                      <a:r>
                        <a:rPr dirty="0" sz="600" spc="1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100">
                          <a:latin typeface="Arial Black"/>
                          <a:cs typeface="Arial Black"/>
                        </a:rPr>
                        <a:t>TEXON</a:t>
                      </a:r>
                      <a:r>
                        <a:rPr dirty="0" sz="600" spc="-9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50">
                          <a:latin typeface="Arial Black"/>
                          <a:cs typeface="Arial Black"/>
                        </a:rPr>
                        <a:t>2</a:t>
                      </a:r>
                      <a:endParaRPr sz="600">
                        <a:latin typeface="Arial Black"/>
                        <a:cs typeface="Arial Black"/>
                      </a:endParaRPr>
                    </a:p>
                  </a:txBody>
                  <a:tcPr marL="0" marR="0" marB="0" marT="3111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75"/>
                        </a:lnSpc>
                        <a:spcBef>
                          <a:spcPts val="245"/>
                        </a:spcBef>
                      </a:pPr>
                      <a:r>
                        <a:rPr dirty="0" sz="600" spc="-90">
                          <a:latin typeface="Arial Black"/>
                          <a:cs typeface="Arial Black"/>
                        </a:rPr>
                        <a:t>CLEANROOM</a:t>
                      </a:r>
                      <a:r>
                        <a:rPr dirty="0" sz="600" spc="1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100">
                          <a:latin typeface="Arial Black"/>
                          <a:cs typeface="Arial Black"/>
                        </a:rPr>
                        <a:t>TEXON</a:t>
                      </a:r>
                      <a:r>
                        <a:rPr dirty="0" sz="600" spc="-9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50">
                          <a:latin typeface="Arial Black"/>
                          <a:cs typeface="Arial Black"/>
                        </a:rPr>
                        <a:t>3</a:t>
                      </a:r>
                      <a:endParaRPr sz="600">
                        <a:latin typeface="Arial Black"/>
                        <a:cs typeface="Arial Black"/>
                      </a:endParaRPr>
                    </a:p>
                  </a:txBody>
                  <a:tcPr marL="0" marR="0" marB="0" marT="3111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75"/>
                        </a:lnSpc>
                        <a:spcBef>
                          <a:spcPts val="245"/>
                        </a:spcBef>
                      </a:pPr>
                      <a:r>
                        <a:rPr dirty="0" sz="600" spc="-90">
                          <a:latin typeface="Arial Black"/>
                          <a:cs typeface="Arial Black"/>
                        </a:rPr>
                        <a:t>CLEANROOM</a:t>
                      </a:r>
                      <a:r>
                        <a:rPr dirty="0" sz="600" spc="1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100">
                          <a:latin typeface="Arial Black"/>
                          <a:cs typeface="Arial Black"/>
                        </a:rPr>
                        <a:t>TEXON</a:t>
                      </a:r>
                      <a:r>
                        <a:rPr dirty="0" sz="600" spc="-9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600" spc="-50">
                          <a:latin typeface="Arial Black"/>
                          <a:cs typeface="Arial Black"/>
                        </a:rPr>
                        <a:t>4</a:t>
                      </a:r>
                      <a:endParaRPr sz="600">
                        <a:latin typeface="Arial Black"/>
                        <a:cs typeface="Arial Black"/>
                      </a:endParaRPr>
                    </a:p>
                  </a:txBody>
                  <a:tcPr marL="0" marR="0" marB="0" marT="31115"/>
                </a:tc>
              </a:tr>
              <a:tr h="265430">
                <a:tc gridSpan="3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Glides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9525"/>
                </a:tc>
                <a:tc>
                  <a:txBody>
                    <a:bodyPr/>
                    <a:lstStyle/>
                    <a:p>
                      <a:pPr algn="ctr" marL="9080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Castors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9525"/>
                </a:tc>
                <a:tc>
                  <a:txBody>
                    <a:bodyPr/>
                    <a:lstStyle/>
                    <a:p>
                      <a:pPr algn="ctr" marL="7683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Glides and </a:t>
                      </a:r>
                      <a:r>
                        <a:rPr dirty="0" sz="600">
                          <a:latin typeface="Microsoft Sans Serif"/>
                          <a:cs typeface="Microsoft Sans Serif"/>
                        </a:rPr>
                        <a:t>foot</a:t>
                      </a: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20">
                          <a:latin typeface="Microsoft Sans Serif"/>
                          <a:cs typeface="Microsoft Sans Serif"/>
                        </a:rPr>
                        <a:t>ring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9525"/>
                </a:tc>
                <a:tc>
                  <a:txBody>
                    <a:bodyPr/>
                    <a:lstStyle/>
                    <a:p>
                      <a:pPr algn="ctr" marR="635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Stop</a:t>
                      </a:r>
                      <a:r>
                        <a:rPr dirty="0" sz="600" spc="-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>
                          <a:latin typeface="Microsoft Sans Serif"/>
                          <a:cs typeface="Microsoft Sans Serif"/>
                        </a:rPr>
                        <a:t>&amp; </a:t>
                      </a:r>
                      <a:r>
                        <a:rPr dirty="0" sz="600" spc="-55">
                          <a:latin typeface="Microsoft Sans Serif"/>
                          <a:cs typeface="Microsoft Sans Serif"/>
                        </a:rPr>
                        <a:t>Go</a:t>
                      </a:r>
                      <a:r>
                        <a:rPr dirty="0" sz="600" spc="-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castors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  <a:p>
                      <a:pPr algn="ctr" marR="63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dirty="0" sz="600" spc="-1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>
                          <a:latin typeface="Microsoft Sans Serif"/>
                          <a:cs typeface="Microsoft Sans Serif"/>
                        </a:rPr>
                        <a:t>foot</a:t>
                      </a: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20">
                          <a:latin typeface="Microsoft Sans Serif"/>
                          <a:cs typeface="Microsoft Sans Serif"/>
                        </a:rPr>
                        <a:t>ring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Castors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9525"/>
                </a:tc>
                <a:tc>
                  <a:txBody>
                    <a:bodyPr/>
                    <a:lstStyle/>
                    <a:p>
                      <a:pPr algn="ctr" marL="3683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Glides and </a:t>
                      </a:r>
                      <a:r>
                        <a:rPr dirty="0" sz="600">
                          <a:latin typeface="Microsoft Sans Serif"/>
                          <a:cs typeface="Microsoft Sans Serif"/>
                        </a:rPr>
                        <a:t>foot</a:t>
                      </a: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20">
                          <a:latin typeface="Microsoft Sans Serif"/>
                          <a:cs typeface="Microsoft Sans Serif"/>
                        </a:rPr>
                        <a:t>ring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9525"/>
                </a:tc>
                <a:tc>
                  <a:txBody>
                    <a:bodyPr/>
                    <a:lstStyle/>
                    <a:p>
                      <a:pPr algn="ctr" marR="571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Stop</a:t>
                      </a:r>
                      <a:r>
                        <a:rPr dirty="0" sz="600" spc="-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>
                          <a:latin typeface="Microsoft Sans Serif"/>
                          <a:cs typeface="Microsoft Sans Serif"/>
                        </a:rPr>
                        <a:t>&amp; </a:t>
                      </a:r>
                      <a:r>
                        <a:rPr dirty="0" sz="600" spc="-55">
                          <a:latin typeface="Microsoft Sans Serif"/>
                          <a:cs typeface="Microsoft Sans Serif"/>
                        </a:rPr>
                        <a:t>Go</a:t>
                      </a:r>
                      <a:r>
                        <a:rPr dirty="0" sz="600" spc="-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castors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  <a:p>
                      <a:pPr algn="ctr" marR="571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dirty="0" sz="600" spc="-1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>
                          <a:latin typeface="Microsoft Sans Serif"/>
                          <a:cs typeface="Microsoft Sans Serif"/>
                        </a:rPr>
                        <a:t>foot</a:t>
                      </a: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20">
                          <a:latin typeface="Microsoft Sans Serif"/>
                          <a:cs typeface="Microsoft Sans Serif"/>
                        </a:rPr>
                        <a:t>ring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Castors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88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Glides and </a:t>
                      </a:r>
                      <a:r>
                        <a:rPr dirty="0" sz="600">
                          <a:latin typeface="Microsoft Sans Serif"/>
                          <a:cs typeface="Microsoft Sans Serif"/>
                        </a:rPr>
                        <a:t>foot</a:t>
                      </a: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20">
                          <a:latin typeface="Microsoft Sans Serif"/>
                          <a:cs typeface="Microsoft Sans Serif"/>
                        </a:rPr>
                        <a:t>ring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88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Stop</a:t>
                      </a:r>
                      <a:r>
                        <a:rPr dirty="0" sz="600" spc="-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>
                          <a:latin typeface="Microsoft Sans Serif"/>
                          <a:cs typeface="Microsoft Sans Serif"/>
                        </a:rPr>
                        <a:t>&amp; </a:t>
                      </a:r>
                      <a:r>
                        <a:rPr dirty="0" sz="600" spc="-55">
                          <a:latin typeface="Microsoft Sans Serif"/>
                          <a:cs typeface="Microsoft Sans Serif"/>
                        </a:rPr>
                        <a:t>Go</a:t>
                      </a:r>
                      <a:r>
                        <a:rPr dirty="0" sz="600" spc="-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castors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dirty="0" sz="600" spc="-1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>
                          <a:latin typeface="Microsoft Sans Serif"/>
                          <a:cs typeface="Microsoft Sans Serif"/>
                        </a:rPr>
                        <a:t>foot</a:t>
                      </a: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20">
                          <a:latin typeface="Microsoft Sans Serif"/>
                          <a:cs typeface="Microsoft Sans Serif"/>
                        </a:rPr>
                        <a:t>ring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88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Castors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88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Glides and </a:t>
                      </a:r>
                      <a:r>
                        <a:rPr dirty="0" sz="600">
                          <a:latin typeface="Microsoft Sans Serif"/>
                          <a:cs typeface="Microsoft Sans Serif"/>
                        </a:rPr>
                        <a:t>foot</a:t>
                      </a: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20">
                          <a:latin typeface="Microsoft Sans Serif"/>
                          <a:cs typeface="Microsoft Sans Serif"/>
                        </a:rPr>
                        <a:t>ring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88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Stop</a:t>
                      </a:r>
                      <a:r>
                        <a:rPr dirty="0" sz="600" spc="-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>
                          <a:latin typeface="Microsoft Sans Serif"/>
                          <a:cs typeface="Microsoft Sans Serif"/>
                        </a:rPr>
                        <a:t>&amp; </a:t>
                      </a:r>
                      <a:r>
                        <a:rPr dirty="0" sz="600" spc="-55">
                          <a:latin typeface="Microsoft Sans Serif"/>
                          <a:cs typeface="Microsoft Sans Serif"/>
                        </a:rPr>
                        <a:t>Go</a:t>
                      </a:r>
                      <a:r>
                        <a:rPr dirty="0" sz="600" spc="-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castors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dirty="0" sz="600" spc="-1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>
                          <a:latin typeface="Microsoft Sans Serif"/>
                          <a:cs typeface="Microsoft Sans Serif"/>
                        </a:rPr>
                        <a:t>foot</a:t>
                      </a: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20">
                          <a:latin typeface="Microsoft Sans Serif"/>
                          <a:cs typeface="Microsoft Sans Serif"/>
                        </a:rPr>
                        <a:t>ring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8890"/>
                </a:tc>
              </a:tr>
              <a:tr h="309880">
                <a:tc>
                  <a:txBody>
                    <a:bodyPr/>
                    <a:lstStyle/>
                    <a:p>
                      <a:pPr marL="35560" marR="29845">
                        <a:lnSpc>
                          <a:spcPct val="118400"/>
                        </a:lnSpc>
                        <a:spcBef>
                          <a:spcPts val="290"/>
                        </a:spcBef>
                      </a:pPr>
                      <a:r>
                        <a:rPr dirty="0" sz="60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Basic</a:t>
                      </a:r>
                      <a:r>
                        <a:rPr dirty="0" sz="600" spc="-25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1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equip-</a:t>
                      </a:r>
                      <a:r>
                        <a:rPr dirty="0" sz="600" spc="50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1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ment/options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3683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Colour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2032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spc="-2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9170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2032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 marL="90805">
                        <a:lnSpc>
                          <a:spcPct val="100000"/>
                        </a:lnSpc>
                      </a:pPr>
                      <a:r>
                        <a:rPr dirty="0" sz="600" spc="-2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9173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2032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 marL="76835">
                        <a:lnSpc>
                          <a:spcPct val="100000"/>
                        </a:lnSpc>
                      </a:pPr>
                      <a:r>
                        <a:rPr dirty="0" sz="600" spc="-2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9171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2032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 marR="6350">
                        <a:lnSpc>
                          <a:spcPct val="100000"/>
                        </a:lnSpc>
                      </a:pPr>
                      <a:r>
                        <a:rPr dirty="0" sz="600" spc="-2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9175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2032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 marL="50165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9173E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2032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 marL="36195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9171E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2032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 marR="6350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9175E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2032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spc="-2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9173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2032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spc="-2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9171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2032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spc="-2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9175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2032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9173R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2032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9171R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2032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9175R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20320">
                    <a:solidFill>
                      <a:srgbClr val="000000"/>
                    </a:solidFill>
                  </a:tcPr>
                </a:tc>
              </a:tr>
              <a:tr h="258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dirty="0" sz="600" spc="-30">
                          <a:latin typeface="Microsoft Sans Serif"/>
                          <a:cs typeface="Microsoft Sans Serif"/>
                        </a:rPr>
                        <a:t>Duotec</a:t>
                      </a:r>
                      <a:r>
                        <a:rPr dirty="0" sz="600" spc="1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fabric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88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550" spc="105">
                          <a:latin typeface="Microsoft Sans Serif"/>
                          <a:cs typeface="Microsoft Sans Serif"/>
                        </a:rPr>
                        <a:t>–</a:t>
                      </a:r>
                      <a:endParaRPr sz="55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336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550" spc="105">
                          <a:latin typeface="Microsoft Sans Serif"/>
                          <a:cs typeface="Microsoft Sans Serif"/>
                        </a:rPr>
                        <a:t>–</a:t>
                      </a:r>
                      <a:endParaRPr sz="55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336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550" spc="105">
                          <a:latin typeface="Microsoft Sans Serif"/>
                          <a:cs typeface="Microsoft Sans Serif"/>
                        </a:rPr>
                        <a:t>–</a:t>
                      </a:r>
                      <a:endParaRPr sz="55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336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550" spc="105">
                          <a:latin typeface="Microsoft Sans Serif"/>
                          <a:cs typeface="Microsoft Sans Serif"/>
                        </a:rPr>
                        <a:t>–</a:t>
                      </a:r>
                      <a:endParaRPr sz="55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336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550" spc="105">
                          <a:latin typeface="Microsoft Sans Serif"/>
                          <a:cs typeface="Microsoft Sans Serif"/>
                        </a:rPr>
                        <a:t>–</a:t>
                      </a:r>
                      <a:endParaRPr sz="55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336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550" spc="105">
                          <a:latin typeface="Microsoft Sans Serif"/>
                          <a:cs typeface="Microsoft Sans Serif"/>
                        </a:rPr>
                        <a:t>–</a:t>
                      </a:r>
                      <a:endParaRPr sz="55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33655"/>
                </a:tc>
              </a:tr>
              <a:tr h="662305">
                <a:tc>
                  <a:txBody>
                    <a:bodyPr/>
                    <a:lstStyle/>
                    <a:p>
                      <a:pPr marL="35560" marR="48260">
                        <a:lnSpc>
                          <a:spcPct val="118100"/>
                        </a:lnSpc>
                        <a:spcBef>
                          <a:spcPts val="520"/>
                        </a:spcBef>
                      </a:pP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Magic artifi-</a:t>
                      </a:r>
                      <a:r>
                        <a:rPr dirty="0" sz="600" spc="50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>
                          <a:latin typeface="Microsoft Sans Serif"/>
                          <a:cs typeface="Microsoft Sans Serif"/>
                        </a:rPr>
                        <a:t>cial</a:t>
                      </a:r>
                      <a:r>
                        <a:rPr dirty="0" sz="600" spc="1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leather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Skintec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66040"/>
                </a:tc>
                <a:tc>
                  <a:txBody>
                    <a:bodyPr/>
                    <a:lstStyle/>
                    <a:p>
                      <a:pPr algn="ctr" marL="42545" marR="34925" indent="-635">
                        <a:lnSpc>
                          <a:spcPct val="118100"/>
                        </a:lnSpc>
                        <a:spcBef>
                          <a:spcPts val="380"/>
                        </a:spcBef>
                      </a:pPr>
                      <a:r>
                        <a:rPr dirty="0" sz="600">
                          <a:latin typeface="Microsoft Sans Serif"/>
                          <a:cs typeface="Microsoft Sans Serif"/>
                        </a:rPr>
                        <a:t>For</a:t>
                      </a:r>
                      <a:r>
                        <a:rPr dirty="0" sz="600" spc="-1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order</a:t>
                      </a:r>
                      <a:r>
                        <a:rPr dirty="0" sz="600" spc="50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>
                          <a:latin typeface="Microsoft Sans Serif"/>
                          <a:cs typeface="Microsoft Sans Serif"/>
                        </a:rPr>
                        <a:t>number,</a:t>
                      </a:r>
                      <a:r>
                        <a:rPr dirty="0" sz="600" spc="-2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30">
                          <a:latin typeface="Microsoft Sans Serif"/>
                          <a:cs typeface="Microsoft Sans Serif"/>
                        </a:rPr>
                        <a:t>see</a:t>
                      </a:r>
                      <a:r>
                        <a:rPr dirty="0" sz="600" spc="50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>
                          <a:latin typeface="Microsoft Sans Serif"/>
                          <a:cs typeface="Microsoft Sans Serif"/>
                        </a:rPr>
                        <a:t>table</a:t>
                      </a:r>
                      <a:r>
                        <a:rPr dirty="0" sz="600" spc="-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20">
                          <a:latin typeface="Microsoft Sans Serif"/>
                          <a:cs typeface="Microsoft Sans Serif"/>
                        </a:rPr>
                        <a:t>with</a:t>
                      </a:r>
                      <a:r>
                        <a:rPr dirty="0" sz="600" spc="50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surfaces</a:t>
                      </a:r>
                      <a:r>
                        <a:rPr dirty="0" sz="600" spc="50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dirty="0" sz="600" spc="-2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colours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48260"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5209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dirty="0" sz="600" spc="-10">
                          <a:latin typeface="Microsoft Sans Serif"/>
                          <a:cs typeface="Microsoft Sans Serif"/>
                        </a:rPr>
                        <a:t>Supertec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61594"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550" spc="105">
                          <a:latin typeface="Microsoft Sans Serif"/>
                          <a:cs typeface="Microsoft Sans Serif"/>
                        </a:rPr>
                        <a:t>–</a:t>
                      </a:r>
                      <a:endParaRPr sz="55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78740"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550" spc="105">
                          <a:latin typeface="Microsoft Sans Serif"/>
                          <a:cs typeface="Microsoft Sans Serif"/>
                        </a:rPr>
                        <a:t>–</a:t>
                      </a:r>
                      <a:endParaRPr sz="55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78740"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550" spc="105">
                          <a:latin typeface="Microsoft Sans Serif"/>
                          <a:cs typeface="Microsoft Sans Serif"/>
                        </a:rPr>
                        <a:t>–</a:t>
                      </a:r>
                      <a:endParaRPr sz="55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78740"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550" spc="105">
                          <a:latin typeface="Microsoft Sans Serif"/>
                          <a:cs typeface="Microsoft Sans Serif"/>
                        </a:rPr>
                        <a:t>–</a:t>
                      </a:r>
                      <a:endParaRPr sz="55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78740"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550" spc="105">
                          <a:latin typeface="Microsoft Sans Serif"/>
                          <a:cs typeface="Microsoft Sans Serif"/>
                        </a:rPr>
                        <a:t>–</a:t>
                      </a:r>
                      <a:endParaRPr sz="55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78740"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550" spc="105">
                          <a:latin typeface="Microsoft Sans Serif"/>
                          <a:cs typeface="Microsoft Sans Serif"/>
                        </a:rPr>
                        <a:t>–</a:t>
                      </a:r>
                      <a:endParaRPr sz="55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78740"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66" name="object 66" descr=""/>
          <p:cNvGrpSpPr/>
          <p:nvPr/>
        </p:nvGrpSpPr>
        <p:grpSpPr>
          <a:xfrm>
            <a:off x="719999" y="7071268"/>
            <a:ext cx="13680440" cy="3175"/>
            <a:chOff x="719999" y="7071268"/>
            <a:chExt cx="13680440" cy="3175"/>
          </a:xfrm>
        </p:grpSpPr>
        <p:sp>
          <p:nvSpPr>
            <p:cNvPr id="67" name="object 67" descr=""/>
            <p:cNvSpPr/>
            <p:nvPr/>
          </p:nvSpPr>
          <p:spPr>
            <a:xfrm>
              <a:off x="719999" y="7072855"/>
              <a:ext cx="504190" cy="0"/>
            </a:xfrm>
            <a:custGeom>
              <a:avLst/>
              <a:gdLst/>
              <a:ahLst/>
              <a:cxnLst/>
              <a:rect l="l" t="t" r="r" b="b"/>
              <a:pathLst>
                <a:path w="504190" h="0">
                  <a:moveTo>
                    <a:pt x="0" y="0"/>
                  </a:moveTo>
                  <a:lnTo>
                    <a:pt x="50399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1224000" y="7072855"/>
              <a:ext cx="504190" cy="0"/>
            </a:xfrm>
            <a:custGeom>
              <a:avLst/>
              <a:gdLst/>
              <a:ahLst/>
              <a:cxnLst/>
              <a:rect l="l" t="t" r="r" b="b"/>
              <a:pathLst>
                <a:path w="504189" h="0">
                  <a:moveTo>
                    <a:pt x="0" y="0"/>
                  </a:moveTo>
                  <a:lnTo>
                    <a:pt x="50399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1728000" y="7072855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0" y="0"/>
                  </a:moveTo>
                  <a:lnTo>
                    <a:pt x="17999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1907999" y="707285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2664000" y="707285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3419999" y="707285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4176000" y="707285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4931999" y="7072855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0" y="0"/>
                  </a:moveTo>
                  <a:lnTo>
                    <a:pt x="17999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5112000" y="707285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5867999" y="707285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4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6623999" y="707285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4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7380000" y="7072855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5" h="0">
                  <a:moveTo>
                    <a:pt x="0" y="0"/>
                  </a:moveTo>
                  <a:lnTo>
                    <a:pt x="3599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7740000" y="7072855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8820000" y="7072855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9900000" y="7072855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10980000" y="7072855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 h="0">
                  <a:moveTo>
                    <a:pt x="0" y="0"/>
                  </a:moveTo>
                  <a:lnTo>
                    <a:pt x="17999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11160000" y="7072855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12239999" y="7072855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13319998" y="7072855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6" name="object 86" descr=""/>
          <p:cNvGrpSpPr/>
          <p:nvPr/>
        </p:nvGrpSpPr>
        <p:grpSpPr>
          <a:xfrm>
            <a:off x="719999" y="5681058"/>
            <a:ext cx="13680440" cy="3175"/>
            <a:chOff x="719999" y="5681058"/>
            <a:chExt cx="13680440" cy="3175"/>
          </a:xfrm>
        </p:grpSpPr>
        <p:sp>
          <p:nvSpPr>
            <p:cNvPr id="87" name="object 87" descr=""/>
            <p:cNvSpPr/>
            <p:nvPr/>
          </p:nvSpPr>
          <p:spPr>
            <a:xfrm>
              <a:off x="719999" y="5682645"/>
              <a:ext cx="504190" cy="0"/>
            </a:xfrm>
            <a:custGeom>
              <a:avLst/>
              <a:gdLst/>
              <a:ahLst/>
              <a:cxnLst/>
              <a:rect l="l" t="t" r="r" b="b"/>
              <a:pathLst>
                <a:path w="504190" h="0">
                  <a:moveTo>
                    <a:pt x="0" y="0"/>
                  </a:moveTo>
                  <a:lnTo>
                    <a:pt x="50399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1224000" y="5682645"/>
              <a:ext cx="504190" cy="0"/>
            </a:xfrm>
            <a:custGeom>
              <a:avLst/>
              <a:gdLst/>
              <a:ahLst/>
              <a:cxnLst/>
              <a:rect l="l" t="t" r="r" b="b"/>
              <a:pathLst>
                <a:path w="504189" h="0">
                  <a:moveTo>
                    <a:pt x="0" y="0"/>
                  </a:moveTo>
                  <a:lnTo>
                    <a:pt x="50399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1728000" y="5682645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0" y="0"/>
                  </a:moveTo>
                  <a:lnTo>
                    <a:pt x="17999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1907999" y="568264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2664000" y="568264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3419999" y="568264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4176000" y="568264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4931999" y="5682645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0" y="0"/>
                  </a:moveTo>
                  <a:lnTo>
                    <a:pt x="17999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5112000" y="568264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5867999" y="568264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4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6623999" y="568264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4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7380000" y="5682645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5" h="0">
                  <a:moveTo>
                    <a:pt x="0" y="0"/>
                  </a:moveTo>
                  <a:lnTo>
                    <a:pt x="3599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7740000" y="5682645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8820000" y="5682645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9900000" y="5682645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10980000" y="5682645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 h="0">
                  <a:moveTo>
                    <a:pt x="0" y="0"/>
                  </a:moveTo>
                  <a:lnTo>
                    <a:pt x="17999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11160000" y="5682645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12239999" y="5682645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13319998" y="5682645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6" name="object 106" descr=""/>
          <p:cNvGrpSpPr/>
          <p:nvPr/>
        </p:nvGrpSpPr>
        <p:grpSpPr>
          <a:xfrm>
            <a:off x="719999" y="6207268"/>
            <a:ext cx="13680440" cy="3175"/>
            <a:chOff x="719999" y="6207268"/>
            <a:chExt cx="13680440" cy="3175"/>
          </a:xfrm>
        </p:grpSpPr>
        <p:sp>
          <p:nvSpPr>
            <p:cNvPr id="107" name="object 107" descr=""/>
            <p:cNvSpPr/>
            <p:nvPr/>
          </p:nvSpPr>
          <p:spPr>
            <a:xfrm>
              <a:off x="719999" y="6208856"/>
              <a:ext cx="504190" cy="0"/>
            </a:xfrm>
            <a:custGeom>
              <a:avLst/>
              <a:gdLst/>
              <a:ahLst/>
              <a:cxnLst/>
              <a:rect l="l" t="t" r="r" b="b"/>
              <a:pathLst>
                <a:path w="504190" h="0">
                  <a:moveTo>
                    <a:pt x="0" y="0"/>
                  </a:moveTo>
                  <a:lnTo>
                    <a:pt x="50399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1224000" y="6208856"/>
              <a:ext cx="504190" cy="0"/>
            </a:xfrm>
            <a:custGeom>
              <a:avLst/>
              <a:gdLst/>
              <a:ahLst/>
              <a:cxnLst/>
              <a:rect l="l" t="t" r="r" b="b"/>
              <a:pathLst>
                <a:path w="504189" h="0">
                  <a:moveTo>
                    <a:pt x="0" y="0"/>
                  </a:moveTo>
                  <a:lnTo>
                    <a:pt x="50399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1728000" y="6208856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0" y="0"/>
                  </a:moveTo>
                  <a:lnTo>
                    <a:pt x="17999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1907999" y="6208856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2664000" y="6208856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3419999" y="6208856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4176000" y="6208856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4931999" y="6208856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0" y="0"/>
                  </a:moveTo>
                  <a:lnTo>
                    <a:pt x="17999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5112000" y="6208856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5867999" y="6208856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4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6623999" y="6208856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4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7380000" y="6208856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5" h="0">
                  <a:moveTo>
                    <a:pt x="0" y="0"/>
                  </a:moveTo>
                  <a:lnTo>
                    <a:pt x="3599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7740000" y="6208856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8820000" y="6208856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9900000" y="6208856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10980000" y="6208856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 h="0">
                  <a:moveTo>
                    <a:pt x="0" y="0"/>
                  </a:moveTo>
                  <a:lnTo>
                    <a:pt x="17999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11160000" y="6208856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12239999" y="6208856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13319998" y="6208856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6" name="object 126" descr=""/>
          <p:cNvGrpSpPr/>
          <p:nvPr/>
        </p:nvGrpSpPr>
        <p:grpSpPr>
          <a:xfrm>
            <a:off x="719999" y="4817058"/>
            <a:ext cx="13680440" cy="3175"/>
            <a:chOff x="719999" y="4817058"/>
            <a:chExt cx="13680440" cy="3175"/>
          </a:xfrm>
        </p:grpSpPr>
        <p:sp>
          <p:nvSpPr>
            <p:cNvPr id="127" name="object 127" descr=""/>
            <p:cNvSpPr/>
            <p:nvPr/>
          </p:nvSpPr>
          <p:spPr>
            <a:xfrm>
              <a:off x="719999" y="4818645"/>
              <a:ext cx="504190" cy="0"/>
            </a:xfrm>
            <a:custGeom>
              <a:avLst/>
              <a:gdLst/>
              <a:ahLst/>
              <a:cxnLst/>
              <a:rect l="l" t="t" r="r" b="b"/>
              <a:pathLst>
                <a:path w="504190" h="0">
                  <a:moveTo>
                    <a:pt x="0" y="0"/>
                  </a:moveTo>
                  <a:lnTo>
                    <a:pt x="50399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1224000" y="4818645"/>
              <a:ext cx="504190" cy="0"/>
            </a:xfrm>
            <a:custGeom>
              <a:avLst/>
              <a:gdLst/>
              <a:ahLst/>
              <a:cxnLst/>
              <a:rect l="l" t="t" r="r" b="b"/>
              <a:pathLst>
                <a:path w="504189" h="0">
                  <a:moveTo>
                    <a:pt x="0" y="0"/>
                  </a:moveTo>
                  <a:lnTo>
                    <a:pt x="50399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1728000" y="4818645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0" y="0"/>
                  </a:moveTo>
                  <a:lnTo>
                    <a:pt x="17999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1907999" y="481864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2664000" y="481864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3419999" y="481864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4176000" y="481864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4931999" y="4818645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0" y="0"/>
                  </a:moveTo>
                  <a:lnTo>
                    <a:pt x="17999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5112000" y="481864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 descr=""/>
            <p:cNvSpPr/>
            <p:nvPr/>
          </p:nvSpPr>
          <p:spPr>
            <a:xfrm>
              <a:off x="5867999" y="481864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4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 descr=""/>
            <p:cNvSpPr/>
            <p:nvPr/>
          </p:nvSpPr>
          <p:spPr>
            <a:xfrm>
              <a:off x="6623999" y="481864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4" h="0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7380000" y="4818645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5" h="0">
                  <a:moveTo>
                    <a:pt x="0" y="0"/>
                  </a:moveTo>
                  <a:lnTo>
                    <a:pt x="3599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7740000" y="4818645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8820000" y="4818645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 descr=""/>
            <p:cNvSpPr/>
            <p:nvPr/>
          </p:nvSpPr>
          <p:spPr>
            <a:xfrm>
              <a:off x="9900000" y="4818645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10980000" y="4818645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 h="0">
                  <a:moveTo>
                    <a:pt x="0" y="0"/>
                  </a:moveTo>
                  <a:lnTo>
                    <a:pt x="17999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11160000" y="4818645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12239999" y="4818645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 descr=""/>
            <p:cNvSpPr/>
            <p:nvPr/>
          </p:nvSpPr>
          <p:spPr>
            <a:xfrm>
              <a:off x="13319998" y="4818645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4" h="0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6" name="object 146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913648" y="720001"/>
            <a:ext cx="3012706" cy="1332001"/>
          </a:xfrm>
          <a:prstGeom prst="rect">
            <a:avLst/>
          </a:prstGeom>
        </p:spPr>
      </p:pic>
      <p:pic>
        <p:nvPicPr>
          <p:cNvPr id="147" name="object 147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117642" y="720001"/>
            <a:ext cx="2256713" cy="1332001"/>
          </a:xfrm>
          <a:prstGeom prst="rect">
            <a:avLst/>
          </a:prstGeom>
        </p:spPr>
      </p:pic>
      <p:pic>
        <p:nvPicPr>
          <p:cNvPr id="148" name="object 148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907642" y="720001"/>
            <a:ext cx="744702" cy="1332001"/>
          </a:xfrm>
          <a:prstGeom prst="rect">
            <a:avLst/>
          </a:prstGeom>
        </p:spPr>
      </p:pic>
      <p:pic>
        <p:nvPicPr>
          <p:cNvPr id="149" name="object 149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987650" y="720001"/>
            <a:ext cx="744715" cy="1332001"/>
          </a:xfrm>
          <a:prstGeom prst="rect">
            <a:avLst/>
          </a:prstGeom>
        </p:spPr>
      </p:pic>
      <p:pic>
        <p:nvPicPr>
          <p:cNvPr id="150" name="object 150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067645" y="720001"/>
            <a:ext cx="744715" cy="1332001"/>
          </a:xfrm>
          <a:prstGeom prst="rect">
            <a:avLst/>
          </a:prstGeom>
        </p:spPr>
      </p:pic>
      <p:pic>
        <p:nvPicPr>
          <p:cNvPr id="151" name="object 151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1327650" y="720001"/>
            <a:ext cx="744715" cy="1332001"/>
          </a:xfrm>
          <a:prstGeom prst="rect">
            <a:avLst/>
          </a:prstGeom>
        </p:spPr>
      </p:pic>
      <p:pic>
        <p:nvPicPr>
          <p:cNvPr id="152" name="object 152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2407645" y="720001"/>
            <a:ext cx="744715" cy="1332001"/>
          </a:xfrm>
          <a:prstGeom prst="rect">
            <a:avLst/>
          </a:prstGeom>
        </p:spPr>
      </p:pic>
      <p:pic>
        <p:nvPicPr>
          <p:cNvPr id="153" name="object 153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3487641" y="720001"/>
            <a:ext cx="744715" cy="1332001"/>
          </a:xfrm>
          <a:prstGeom prst="rect">
            <a:avLst/>
          </a:prstGeom>
        </p:spPr>
      </p:pic>
      <p:pic>
        <p:nvPicPr>
          <p:cNvPr id="154" name="object 154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249995" y="2901122"/>
            <a:ext cx="72009" cy="72008"/>
          </a:xfrm>
          <a:prstGeom prst="rect">
            <a:avLst/>
          </a:prstGeom>
        </p:spPr>
      </p:pic>
      <p:pic>
        <p:nvPicPr>
          <p:cNvPr id="155" name="object 155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005995" y="2901122"/>
            <a:ext cx="72009" cy="72008"/>
          </a:xfrm>
          <a:prstGeom prst="rect">
            <a:avLst/>
          </a:prstGeom>
        </p:spPr>
      </p:pic>
      <p:pic>
        <p:nvPicPr>
          <p:cNvPr id="156" name="object 156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761995" y="2901122"/>
            <a:ext cx="72008" cy="72008"/>
          </a:xfrm>
          <a:prstGeom prst="rect">
            <a:avLst/>
          </a:prstGeom>
        </p:spPr>
      </p:pic>
      <p:pic>
        <p:nvPicPr>
          <p:cNvPr id="157" name="object 157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517995" y="2901122"/>
            <a:ext cx="72008" cy="72008"/>
          </a:xfrm>
          <a:prstGeom prst="rect">
            <a:avLst/>
          </a:prstGeom>
        </p:spPr>
      </p:pic>
      <p:pic>
        <p:nvPicPr>
          <p:cNvPr id="158" name="object 158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209995" y="2901122"/>
            <a:ext cx="72008" cy="72008"/>
          </a:xfrm>
          <a:prstGeom prst="rect">
            <a:avLst/>
          </a:prstGeom>
        </p:spPr>
      </p:pic>
      <p:pic>
        <p:nvPicPr>
          <p:cNvPr id="159" name="object 159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453994" y="2901122"/>
            <a:ext cx="72008" cy="72008"/>
          </a:xfrm>
          <a:prstGeom prst="rect">
            <a:avLst/>
          </a:prstGeom>
        </p:spPr>
      </p:pic>
      <p:pic>
        <p:nvPicPr>
          <p:cNvPr id="160" name="object 160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965995" y="2901122"/>
            <a:ext cx="72009" cy="72008"/>
          </a:xfrm>
          <a:prstGeom prst="rect">
            <a:avLst/>
          </a:prstGeom>
        </p:spPr>
      </p:pic>
      <p:pic>
        <p:nvPicPr>
          <p:cNvPr id="161" name="object 161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249995" y="3200230"/>
            <a:ext cx="72009" cy="72008"/>
          </a:xfrm>
          <a:prstGeom prst="rect">
            <a:avLst/>
          </a:prstGeom>
        </p:spPr>
      </p:pic>
      <p:pic>
        <p:nvPicPr>
          <p:cNvPr id="162" name="object 162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005995" y="3200230"/>
            <a:ext cx="72009" cy="72008"/>
          </a:xfrm>
          <a:prstGeom prst="rect">
            <a:avLst/>
          </a:prstGeom>
        </p:spPr>
      </p:pic>
      <p:pic>
        <p:nvPicPr>
          <p:cNvPr id="163" name="object 163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761995" y="3200230"/>
            <a:ext cx="72008" cy="72008"/>
          </a:xfrm>
          <a:prstGeom prst="rect">
            <a:avLst/>
          </a:prstGeom>
        </p:spPr>
      </p:pic>
      <p:pic>
        <p:nvPicPr>
          <p:cNvPr id="164" name="object 164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517995" y="3200230"/>
            <a:ext cx="72008" cy="72008"/>
          </a:xfrm>
          <a:prstGeom prst="rect">
            <a:avLst/>
          </a:prstGeom>
        </p:spPr>
      </p:pic>
      <p:pic>
        <p:nvPicPr>
          <p:cNvPr id="165" name="object 165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453994" y="3200230"/>
            <a:ext cx="72008" cy="72008"/>
          </a:xfrm>
          <a:prstGeom prst="rect">
            <a:avLst/>
          </a:prstGeom>
        </p:spPr>
      </p:pic>
      <p:pic>
        <p:nvPicPr>
          <p:cNvPr id="166" name="object 166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209995" y="3200230"/>
            <a:ext cx="72008" cy="72008"/>
          </a:xfrm>
          <a:prstGeom prst="rect">
            <a:avLst/>
          </a:prstGeom>
        </p:spPr>
      </p:pic>
      <p:pic>
        <p:nvPicPr>
          <p:cNvPr id="167" name="object 167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965995" y="3200230"/>
            <a:ext cx="72009" cy="72008"/>
          </a:xfrm>
          <a:prstGeom prst="rect">
            <a:avLst/>
          </a:prstGeom>
        </p:spPr>
      </p:pic>
      <p:pic>
        <p:nvPicPr>
          <p:cNvPr id="168" name="object 168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243996" y="3200230"/>
            <a:ext cx="72009" cy="72008"/>
          </a:xfrm>
          <a:prstGeom prst="rect">
            <a:avLst/>
          </a:prstGeom>
        </p:spPr>
      </p:pic>
      <p:pic>
        <p:nvPicPr>
          <p:cNvPr id="169" name="object 169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323996" y="3200230"/>
            <a:ext cx="72009" cy="72008"/>
          </a:xfrm>
          <a:prstGeom prst="rect">
            <a:avLst/>
          </a:prstGeom>
        </p:spPr>
      </p:pic>
      <p:pic>
        <p:nvPicPr>
          <p:cNvPr id="170" name="object 170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0403997" y="3200230"/>
            <a:ext cx="72009" cy="72008"/>
          </a:xfrm>
          <a:prstGeom prst="rect">
            <a:avLst/>
          </a:prstGeom>
        </p:spPr>
      </p:pic>
      <p:pic>
        <p:nvPicPr>
          <p:cNvPr id="171" name="object 171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1663998" y="3200230"/>
            <a:ext cx="72009" cy="72008"/>
          </a:xfrm>
          <a:prstGeom prst="rect">
            <a:avLst/>
          </a:prstGeom>
        </p:spPr>
      </p:pic>
      <p:pic>
        <p:nvPicPr>
          <p:cNvPr id="172" name="object 172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2743998" y="3200230"/>
            <a:ext cx="72009" cy="72008"/>
          </a:xfrm>
          <a:prstGeom prst="rect">
            <a:avLst/>
          </a:prstGeom>
        </p:spPr>
      </p:pic>
      <p:pic>
        <p:nvPicPr>
          <p:cNvPr id="173" name="object 173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3823999" y="3200230"/>
            <a:ext cx="72009" cy="72008"/>
          </a:xfrm>
          <a:prstGeom prst="rect">
            <a:avLst/>
          </a:prstGeom>
        </p:spPr>
      </p:pic>
      <p:pic>
        <p:nvPicPr>
          <p:cNvPr id="174" name="object 174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249999" y="3499337"/>
            <a:ext cx="72009" cy="72008"/>
          </a:xfrm>
          <a:prstGeom prst="rect">
            <a:avLst/>
          </a:prstGeom>
        </p:spPr>
      </p:pic>
      <p:pic>
        <p:nvPicPr>
          <p:cNvPr id="175" name="object 175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005998" y="3499337"/>
            <a:ext cx="72009" cy="72008"/>
          </a:xfrm>
          <a:prstGeom prst="rect">
            <a:avLst/>
          </a:prstGeom>
        </p:spPr>
      </p:pic>
      <p:pic>
        <p:nvPicPr>
          <p:cNvPr id="176" name="object 176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761999" y="3499337"/>
            <a:ext cx="72008" cy="72008"/>
          </a:xfrm>
          <a:prstGeom prst="rect">
            <a:avLst/>
          </a:prstGeom>
        </p:spPr>
      </p:pic>
      <p:pic>
        <p:nvPicPr>
          <p:cNvPr id="177" name="object 177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517998" y="3499337"/>
            <a:ext cx="72008" cy="72008"/>
          </a:xfrm>
          <a:prstGeom prst="rect">
            <a:avLst/>
          </a:prstGeom>
        </p:spPr>
      </p:pic>
      <p:pic>
        <p:nvPicPr>
          <p:cNvPr id="178" name="object 178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53998" y="3499337"/>
            <a:ext cx="72008" cy="72008"/>
          </a:xfrm>
          <a:prstGeom prst="rect">
            <a:avLst/>
          </a:prstGeom>
        </p:spPr>
      </p:pic>
      <p:pic>
        <p:nvPicPr>
          <p:cNvPr id="179" name="object 179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965998" y="3499337"/>
            <a:ext cx="72009" cy="72008"/>
          </a:xfrm>
          <a:prstGeom prst="rect">
            <a:avLst/>
          </a:prstGeom>
        </p:spPr>
      </p:pic>
      <p:pic>
        <p:nvPicPr>
          <p:cNvPr id="180" name="object 180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209997" y="3499337"/>
            <a:ext cx="72008" cy="72008"/>
          </a:xfrm>
          <a:prstGeom prst="rect">
            <a:avLst/>
          </a:prstGeom>
        </p:spPr>
      </p:pic>
      <p:pic>
        <p:nvPicPr>
          <p:cNvPr id="181" name="object 181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8243999" y="3499337"/>
            <a:ext cx="72009" cy="72008"/>
          </a:xfrm>
          <a:prstGeom prst="rect">
            <a:avLst/>
          </a:prstGeom>
        </p:spPr>
      </p:pic>
      <p:pic>
        <p:nvPicPr>
          <p:cNvPr id="182" name="object 182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323999" y="3499337"/>
            <a:ext cx="72009" cy="72008"/>
          </a:xfrm>
          <a:prstGeom prst="rect">
            <a:avLst/>
          </a:prstGeom>
        </p:spPr>
      </p:pic>
      <p:pic>
        <p:nvPicPr>
          <p:cNvPr id="183" name="object 183" descr="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0404001" y="3499337"/>
            <a:ext cx="72009" cy="72008"/>
          </a:xfrm>
          <a:prstGeom prst="rect">
            <a:avLst/>
          </a:prstGeom>
        </p:spPr>
      </p:pic>
      <p:pic>
        <p:nvPicPr>
          <p:cNvPr id="184" name="object 184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1664001" y="3499337"/>
            <a:ext cx="72009" cy="72008"/>
          </a:xfrm>
          <a:prstGeom prst="rect">
            <a:avLst/>
          </a:prstGeom>
        </p:spPr>
      </p:pic>
      <p:pic>
        <p:nvPicPr>
          <p:cNvPr id="185" name="object 185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2744001" y="3499337"/>
            <a:ext cx="72009" cy="72008"/>
          </a:xfrm>
          <a:prstGeom prst="rect">
            <a:avLst/>
          </a:prstGeom>
        </p:spPr>
      </p:pic>
      <p:pic>
        <p:nvPicPr>
          <p:cNvPr id="186" name="object 186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3824002" y="3499337"/>
            <a:ext cx="72009" cy="72008"/>
          </a:xfrm>
          <a:prstGeom prst="rect">
            <a:avLst/>
          </a:prstGeom>
        </p:spPr>
      </p:pic>
      <p:pic>
        <p:nvPicPr>
          <p:cNvPr id="187" name="object 187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006002" y="3787344"/>
            <a:ext cx="72009" cy="72008"/>
          </a:xfrm>
          <a:prstGeom prst="rect">
            <a:avLst/>
          </a:prstGeom>
        </p:spPr>
      </p:pic>
      <p:pic>
        <p:nvPicPr>
          <p:cNvPr id="188" name="object 188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250001" y="3787344"/>
            <a:ext cx="72009" cy="72008"/>
          </a:xfrm>
          <a:prstGeom prst="rect">
            <a:avLst/>
          </a:prstGeom>
        </p:spPr>
      </p:pic>
      <p:pic>
        <p:nvPicPr>
          <p:cNvPr id="189" name="object 189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762001" y="3787344"/>
            <a:ext cx="72008" cy="72008"/>
          </a:xfrm>
          <a:prstGeom prst="rect">
            <a:avLst/>
          </a:prstGeom>
        </p:spPr>
      </p:pic>
      <p:pic>
        <p:nvPicPr>
          <p:cNvPr id="190" name="object 190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518002" y="3787344"/>
            <a:ext cx="72008" cy="72008"/>
          </a:xfrm>
          <a:prstGeom prst="rect">
            <a:avLst/>
          </a:prstGeom>
        </p:spPr>
      </p:pic>
      <p:pic>
        <p:nvPicPr>
          <p:cNvPr id="191" name="object 191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454001" y="3787344"/>
            <a:ext cx="72008" cy="72008"/>
          </a:xfrm>
          <a:prstGeom prst="rect">
            <a:avLst/>
          </a:prstGeom>
        </p:spPr>
      </p:pic>
      <p:pic>
        <p:nvPicPr>
          <p:cNvPr id="192" name="object 192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210001" y="3787344"/>
            <a:ext cx="72008" cy="72008"/>
          </a:xfrm>
          <a:prstGeom prst="rect">
            <a:avLst/>
          </a:prstGeom>
        </p:spPr>
      </p:pic>
      <p:pic>
        <p:nvPicPr>
          <p:cNvPr id="193" name="object 193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966001" y="3787344"/>
            <a:ext cx="72009" cy="72008"/>
          </a:xfrm>
          <a:prstGeom prst="rect">
            <a:avLst/>
          </a:prstGeom>
        </p:spPr>
      </p:pic>
      <p:sp>
        <p:nvSpPr>
          <p:cNvPr id="194" name="object 194" descr=""/>
          <p:cNvSpPr txBox="1"/>
          <p:nvPr/>
        </p:nvSpPr>
        <p:spPr>
          <a:xfrm>
            <a:off x="743306" y="4081746"/>
            <a:ext cx="104584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75">
                <a:latin typeface="Arial Black"/>
                <a:cs typeface="Arial Black"/>
              </a:rPr>
              <a:t>Base,</a:t>
            </a:r>
            <a:r>
              <a:rPr dirty="0" sz="600" spc="-35">
                <a:latin typeface="Arial Black"/>
                <a:cs typeface="Arial Black"/>
              </a:rPr>
              <a:t> </a:t>
            </a:r>
            <a:r>
              <a:rPr dirty="0" sz="600" spc="-110">
                <a:latin typeface="Arial Black"/>
                <a:cs typeface="Arial Black"/>
              </a:rPr>
              <a:t>X</a:t>
            </a:r>
            <a:r>
              <a:rPr dirty="0" sz="600" spc="-30">
                <a:latin typeface="Arial Black"/>
                <a:cs typeface="Arial Black"/>
              </a:rPr>
              <a:t> </a:t>
            </a:r>
            <a:r>
              <a:rPr dirty="0" sz="600" spc="-75">
                <a:latin typeface="Arial Black"/>
                <a:cs typeface="Arial Black"/>
              </a:rPr>
              <a:t>swing</a:t>
            </a:r>
            <a:r>
              <a:rPr dirty="0" sz="600" spc="-30">
                <a:latin typeface="Arial Black"/>
                <a:cs typeface="Arial Black"/>
              </a:rPr>
              <a:t> </a:t>
            </a:r>
            <a:r>
              <a:rPr dirty="0" sz="600" spc="-55">
                <a:latin typeface="Arial Black"/>
                <a:cs typeface="Arial Black"/>
              </a:rPr>
              <a:t>arm,</a:t>
            </a:r>
            <a:r>
              <a:rPr dirty="0" sz="600" spc="-30">
                <a:latin typeface="Arial Black"/>
                <a:cs typeface="Arial Black"/>
              </a:rPr>
              <a:t> </a:t>
            </a:r>
            <a:r>
              <a:rPr dirty="0" sz="600" spc="-65">
                <a:latin typeface="Arial Black"/>
                <a:cs typeface="Arial Black"/>
              </a:rPr>
              <a:t>(foot</a:t>
            </a:r>
            <a:r>
              <a:rPr dirty="0" sz="600" spc="-30">
                <a:latin typeface="Arial Black"/>
                <a:cs typeface="Arial Black"/>
              </a:rPr>
              <a:t> </a:t>
            </a:r>
            <a:r>
              <a:rPr dirty="0" sz="600" spc="-20">
                <a:latin typeface="Arial Black"/>
                <a:cs typeface="Arial Black"/>
              </a:rPr>
              <a:t>ring)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195" name="object 195" descr=""/>
          <p:cNvSpPr txBox="1"/>
          <p:nvPr/>
        </p:nvSpPr>
        <p:spPr>
          <a:xfrm>
            <a:off x="743306" y="4326882"/>
            <a:ext cx="7594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Microsoft Sans Serif"/>
                <a:cs typeface="Microsoft Sans Serif"/>
              </a:rPr>
              <a:t>Anthracite</a:t>
            </a:r>
            <a:r>
              <a:rPr dirty="0" sz="600" spc="15">
                <a:latin typeface="Microsoft Sans Serif"/>
                <a:cs typeface="Microsoft Sans Serif"/>
              </a:rPr>
              <a:t> </a:t>
            </a:r>
            <a:r>
              <a:rPr dirty="0" sz="600" spc="-10">
                <a:latin typeface="Microsoft Sans Serif"/>
                <a:cs typeface="Microsoft Sans Serif"/>
              </a:rPr>
              <a:t>aluminium</a:t>
            </a:r>
            <a:endParaRPr sz="600">
              <a:latin typeface="Microsoft Sans Serif"/>
              <a:cs typeface="Microsoft Sans Serif"/>
            </a:endParaRPr>
          </a:p>
        </p:txBody>
      </p:sp>
      <p:pic>
        <p:nvPicPr>
          <p:cNvPr id="196" name="object 196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250001" y="4363334"/>
            <a:ext cx="72009" cy="72009"/>
          </a:xfrm>
          <a:prstGeom prst="rect">
            <a:avLst/>
          </a:prstGeom>
        </p:spPr>
      </p:pic>
      <p:pic>
        <p:nvPicPr>
          <p:cNvPr id="197" name="object 197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006002" y="4363334"/>
            <a:ext cx="72009" cy="72009"/>
          </a:xfrm>
          <a:prstGeom prst="rect">
            <a:avLst/>
          </a:prstGeom>
        </p:spPr>
      </p:pic>
      <p:pic>
        <p:nvPicPr>
          <p:cNvPr id="198" name="object 198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762001" y="4363334"/>
            <a:ext cx="72008" cy="72009"/>
          </a:xfrm>
          <a:prstGeom prst="rect">
            <a:avLst/>
          </a:prstGeom>
        </p:spPr>
      </p:pic>
      <p:pic>
        <p:nvPicPr>
          <p:cNvPr id="199" name="object 199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518002" y="4363334"/>
            <a:ext cx="72008" cy="72009"/>
          </a:xfrm>
          <a:prstGeom prst="rect">
            <a:avLst/>
          </a:prstGeom>
        </p:spPr>
      </p:pic>
      <p:pic>
        <p:nvPicPr>
          <p:cNvPr id="200" name="object 200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454001" y="4363334"/>
            <a:ext cx="72008" cy="72009"/>
          </a:xfrm>
          <a:prstGeom prst="rect">
            <a:avLst/>
          </a:prstGeom>
        </p:spPr>
      </p:pic>
      <p:pic>
        <p:nvPicPr>
          <p:cNvPr id="201" name="object 201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210001" y="4363334"/>
            <a:ext cx="72008" cy="72009"/>
          </a:xfrm>
          <a:prstGeom prst="rect">
            <a:avLst/>
          </a:prstGeom>
        </p:spPr>
      </p:pic>
      <p:pic>
        <p:nvPicPr>
          <p:cNvPr id="202" name="object 202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966001" y="4363334"/>
            <a:ext cx="72009" cy="72009"/>
          </a:xfrm>
          <a:prstGeom prst="rect">
            <a:avLst/>
          </a:prstGeom>
        </p:spPr>
      </p:pic>
      <p:pic>
        <p:nvPicPr>
          <p:cNvPr id="203" name="object 203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244002" y="4363334"/>
            <a:ext cx="72009" cy="72009"/>
          </a:xfrm>
          <a:prstGeom prst="rect">
            <a:avLst/>
          </a:prstGeom>
        </p:spPr>
      </p:pic>
      <p:pic>
        <p:nvPicPr>
          <p:cNvPr id="204" name="object 204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9324003" y="4363334"/>
            <a:ext cx="72009" cy="72009"/>
          </a:xfrm>
          <a:prstGeom prst="rect">
            <a:avLst/>
          </a:prstGeom>
        </p:spPr>
      </p:pic>
      <p:pic>
        <p:nvPicPr>
          <p:cNvPr id="205" name="object 205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404003" y="4363334"/>
            <a:ext cx="72009" cy="72009"/>
          </a:xfrm>
          <a:prstGeom prst="rect">
            <a:avLst/>
          </a:prstGeom>
        </p:spPr>
      </p:pic>
      <p:sp>
        <p:nvSpPr>
          <p:cNvPr id="206" name="object 206" descr=""/>
          <p:cNvSpPr txBox="1"/>
          <p:nvPr/>
        </p:nvSpPr>
        <p:spPr>
          <a:xfrm>
            <a:off x="11667040" y="4342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07" name="object 207" descr=""/>
          <p:cNvSpPr txBox="1"/>
          <p:nvPr/>
        </p:nvSpPr>
        <p:spPr>
          <a:xfrm>
            <a:off x="12747068" y="4342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08" name="object 208" descr=""/>
          <p:cNvSpPr txBox="1"/>
          <p:nvPr/>
        </p:nvSpPr>
        <p:spPr>
          <a:xfrm>
            <a:off x="13827097" y="4342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09" name="object 209" descr=""/>
          <p:cNvSpPr txBox="1"/>
          <p:nvPr/>
        </p:nvSpPr>
        <p:spPr>
          <a:xfrm>
            <a:off x="743309" y="4614856"/>
            <a:ext cx="7740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Microsoft Sans Serif"/>
                <a:cs typeface="Microsoft Sans Serif"/>
              </a:rPr>
              <a:t>Silver-</a:t>
            </a:r>
            <a:r>
              <a:rPr dirty="0" sz="600">
                <a:latin typeface="Microsoft Sans Serif"/>
                <a:cs typeface="Microsoft Sans Serif"/>
              </a:rPr>
              <a:t>grey</a:t>
            </a:r>
            <a:r>
              <a:rPr dirty="0" sz="600" spc="30">
                <a:latin typeface="Microsoft Sans Serif"/>
                <a:cs typeface="Microsoft Sans Serif"/>
              </a:rPr>
              <a:t> </a:t>
            </a:r>
            <a:r>
              <a:rPr dirty="0" sz="600" spc="-10">
                <a:latin typeface="Microsoft Sans Serif"/>
                <a:cs typeface="Microsoft Sans Serif"/>
              </a:rPr>
              <a:t>aluminium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10" name="object 210" descr=""/>
          <p:cNvSpPr txBox="1"/>
          <p:nvPr/>
        </p:nvSpPr>
        <p:spPr>
          <a:xfrm>
            <a:off x="2253040" y="4630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11" name="object 211" descr=""/>
          <p:cNvSpPr txBox="1"/>
          <p:nvPr/>
        </p:nvSpPr>
        <p:spPr>
          <a:xfrm>
            <a:off x="3009046" y="4630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12" name="object 212" descr=""/>
          <p:cNvSpPr txBox="1"/>
          <p:nvPr/>
        </p:nvSpPr>
        <p:spPr>
          <a:xfrm>
            <a:off x="3765051" y="4630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13" name="object 213" descr=""/>
          <p:cNvSpPr txBox="1"/>
          <p:nvPr/>
        </p:nvSpPr>
        <p:spPr>
          <a:xfrm>
            <a:off x="4521057" y="4630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14" name="object 214" descr=""/>
          <p:cNvSpPr txBox="1"/>
          <p:nvPr/>
        </p:nvSpPr>
        <p:spPr>
          <a:xfrm>
            <a:off x="5457068" y="4630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15" name="object 215" descr=""/>
          <p:cNvSpPr txBox="1"/>
          <p:nvPr/>
        </p:nvSpPr>
        <p:spPr>
          <a:xfrm>
            <a:off x="6213073" y="4630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16" name="object 216" descr=""/>
          <p:cNvSpPr txBox="1"/>
          <p:nvPr/>
        </p:nvSpPr>
        <p:spPr>
          <a:xfrm>
            <a:off x="6969079" y="4630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17" name="object 217" descr=""/>
          <p:cNvSpPr txBox="1"/>
          <p:nvPr/>
        </p:nvSpPr>
        <p:spPr>
          <a:xfrm>
            <a:off x="8247105" y="4630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18" name="object 218" descr=""/>
          <p:cNvSpPr txBox="1"/>
          <p:nvPr/>
        </p:nvSpPr>
        <p:spPr>
          <a:xfrm>
            <a:off x="9327133" y="4630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19" name="object 219" descr=""/>
          <p:cNvSpPr txBox="1"/>
          <p:nvPr/>
        </p:nvSpPr>
        <p:spPr>
          <a:xfrm>
            <a:off x="10407162" y="4630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pic>
        <p:nvPicPr>
          <p:cNvPr id="220" name="object 220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1664005" y="4651340"/>
            <a:ext cx="72009" cy="72009"/>
          </a:xfrm>
          <a:prstGeom prst="rect">
            <a:avLst/>
          </a:prstGeom>
        </p:spPr>
      </p:pic>
      <p:pic>
        <p:nvPicPr>
          <p:cNvPr id="221" name="object 221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2744005" y="4651340"/>
            <a:ext cx="72009" cy="72009"/>
          </a:xfrm>
          <a:prstGeom prst="rect">
            <a:avLst/>
          </a:prstGeom>
        </p:spPr>
      </p:pic>
      <p:pic>
        <p:nvPicPr>
          <p:cNvPr id="222" name="object 222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3824005" y="4651340"/>
            <a:ext cx="72009" cy="72009"/>
          </a:xfrm>
          <a:prstGeom prst="rect">
            <a:avLst/>
          </a:prstGeom>
        </p:spPr>
      </p:pic>
      <p:sp>
        <p:nvSpPr>
          <p:cNvPr id="223" name="object 223" descr=""/>
          <p:cNvSpPr txBox="1"/>
          <p:nvPr/>
        </p:nvSpPr>
        <p:spPr>
          <a:xfrm>
            <a:off x="743309" y="4945748"/>
            <a:ext cx="4622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65">
                <a:latin typeface="Arial Black"/>
                <a:cs typeface="Arial Black"/>
              </a:rPr>
              <a:t>Plastic</a:t>
            </a:r>
            <a:r>
              <a:rPr dirty="0" sz="600" spc="-25">
                <a:latin typeface="Arial Black"/>
                <a:cs typeface="Arial Black"/>
              </a:rPr>
              <a:t> </a:t>
            </a:r>
            <a:r>
              <a:rPr dirty="0" sz="600" spc="-45">
                <a:latin typeface="Arial Black"/>
                <a:cs typeface="Arial Black"/>
              </a:rPr>
              <a:t>parts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224" name="object 224" descr=""/>
          <p:cNvSpPr txBox="1"/>
          <p:nvPr/>
        </p:nvSpPr>
        <p:spPr>
          <a:xfrm>
            <a:off x="1247296" y="5190883"/>
            <a:ext cx="21780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Microsoft Sans Serif"/>
                <a:cs typeface="Microsoft Sans Serif"/>
              </a:rPr>
              <a:t>Black</a:t>
            </a:r>
            <a:endParaRPr sz="600">
              <a:latin typeface="Microsoft Sans Serif"/>
              <a:cs typeface="Microsoft Sans Serif"/>
            </a:endParaRPr>
          </a:p>
        </p:txBody>
      </p:sp>
      <p:pic>
        <p:nvPicPr>
          <p:cNvPr id="225" name="object 225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250005" y="5227342"/>
            <a:ext cx="72009" cy="72009"/>
          </a:xfrm>
          <a:prstGeom prst="rect">
            <a:avLst/>
          </a:prstGeom>
        </p:spPr>
      </p:pic>
      <p:pic>
        <p:nvPicPr>
          <p:cNvPr id="226" name="object 226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006004" y="5227342"/>
            <a:ext cx="72009" cy="72009"/>
          </a:xfrm>
          <a:prstGeom prst="rect">
            <a:avLst/>
          </a:prstGeom>
        </p:spPr>
      </p:pic>
      <p:pic>
        <p:nvPicPr>
          <p:cNvPr id="227" name="object 227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762005" y="5227342"/>
            <a:ext cx="72008" cy="72009"/>
          </a:xfrm>
          <a:prstGeom prst="rect">
            <a:avLst/>
          </a:prstGeom>
        </p:spPr>
      </p:pic>
      <p:pic>
        <p:nvPicPr>
          <p:cNvPr id="228" name="object 228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518004" y="5227342"/>
            <a:ext cx="72008" cy="72009"/>
          </a:xfrm>
          <a:prstGeom prst="rect">
            <a:avLst/>
          </a:prstGeom>
        </p:spPr>
      </p:pic>
      <p:pic>
        <p:nvPicPr>
          <p:cNvPr id="229" name="object 229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454004" y="5227342"/>
            <a:ext cx="72008" cy="72009"/>
          </a:xfrm>
          <a:prstGeom prst="rect">
            <a:avLst/>
          </a:prstGeom>
        </p:spPr>
      </p:pic>
      <p:pic>
        <p:nvPicPr>
          <p:cNvPr id="230" name="object 230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210004" y="5227342"/>
            <a:ext cx="72008" cy="72009"/>
          </a:xfrm>
          <a:prstGeom prst="rect">
            <a:avLst/>
          </a:prstGeom>
        </p:spPr>
      </p:pic>
      <p:pic>
        <p:nvPicPr>
          <p:cNvPr id="231" name="object 231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966004" y="5227342"/>
            <a:ext cx="72009" cy="72009"/>
          </a:xfrm>
          <a:prstGeom prst="rect">
            <a:avLst/>
          </a:prstGeom>
        </p:spPr>
      </p:pic>
      <p:pic>
        <p:nvPicPr>
          <p:cNvPr id="232" name="object 232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244005" y="5227342"/>
            <a:ext cx="72009" cy="72009"/>
          </a:xfrm>
          <a:prstGeom prst="rect">
            <a:avLst/>
          </a:prstGeom>
        </p:spPr>
      </p:pic>
      <p:pic>
        <p:nvPicPr>
          <p:cNvPr id="233" name="object 233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9324006" y="5227342"/>
            <a:ext cx="72009" cy="72009"/>
          </a:xfrm>
          <a:prstGeom prst="rect">
            <a:avLst/>
          </a:prstGeom>
        </p:spPr>
      </p:pic>
      <p:pic>
        <p:nvPicPr>
          <p:cNvPr id="234" name="object 234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404007" y="5227342"/>
            <a:ext cx="72009" cy="72009"/>
          </a:xfrm>
          <a:prstGeom prst="rect">
            <a:avLst/>
          </a:prstGeom>
        </p:spPr>
      </p:pic>
      <p:sp>
        <p:nvSpPr>
          <p:cNvPr id="235" name="object 235" descr=""/>
          <p:cNvSpPr txBox="1"/>
          <p:nvPr/>
        </p:nvSpPr>
        <p:spPr>
          <a:xfrm>
            <a:off x="11667042" y="5206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36" name="object 236" descr=""/>
          <p:cNvSpPr txBox="1"/>
          <p:nvPr/>
        </p:nvSpPr>
        <p:spPr>
          <a:xfrm>
            <a:off x="12747071" y="5206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37" name="object 237" descr=""/>
          <p:cNvSpPr txBox="1"/>
          <p:nvPr/>
        </p:nvSpPr>
        <p:spPr>
          <a:xfrm>
            <a:off x="13827100" y="5206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38" name="object 238" descr=""/>
          <p:cNvSpPr txBox="1"/>
          <p:nvPr/>
        </p:nvSpPr>
        <p:spPr>
          <a:xfrm>
            <a:off x="1247312" y="5478856"/>
            <a:ext cx="4533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latin typeface="Microsoft Sans Serif"/>
                <a:cs typeface="Microsoft Sans Serif"/>
              </a:rPr>
              <a:t>Mottled</a:t>
            </a:r>
            <a:r>
              <a:rPr dirty="0" sz="600" spc="-5">
                <a:latin typeface="Microsoft Sans Serif"/>
                <a:cs typeface="Microsoft Sans Serif"/>
              </a:rPr>
              <a:t> </a:t>
            </a:r>
            <a:r>
              <a:rPr dirty="0" sz="600" spc="-10">
                <a:latin typeface="Microsoft Sans Serif"/>
                <a:cs typeface="Microsoft Sans Serif"/>
              </a:rPr>
              <a:t>white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39" name="object 239" descr=""/>
          <p:cNvSpPr txBox="1"/>
          <p:nvPr/>
        </p:nvSpPr>
        <p:spPr>
          <a:xfrm>
            <a:off x="2253043" y="5494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40" name="object 240" descr=""/>
          <p:cNvSpPr txBox="1"/>
          <p:nvPr/>
        </p:nvSpPr>
        <p:spPr>
          <a:xfrm>
            <a:off x="3009049" y="5494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41" name="object 241" descr=""/>
          <p:cNvSpPr txBox="1"/>
          <p:nvPr/>
        </p:nvSpPr>
        <p:spPr>
          <a:xfrm>
            <a:off x="3765054" y="5494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42" name="object 242" descr=""/>
          <p:cNvSpPr txBox="1"/>
          <p:nvPr/>
        </p:nvSpPr>
        <p:spPr>
          <a:xfrm>
            <a:off x="4521060" y="5494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43" name="object 243" descr=""/>
          <p:cNvSpPr txBox="1"/>
          <p:nvPr/>
        </p:nvSpPr>
        <p:spPr>
          <a:xfrm>
            <a:off x="5457070" y="5494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44" name="object 244" descr=""/>
          <p:cNvSpPr txBox="1"/>
          <p:nvPr/>
        </p:nvSpPr>
        <p:spPr>
          <a:xfrm>
            <a:off x="6213076" y="5494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45" name="object 245" descr=""/>
          <p:cNvSpPr txBox="1"/>
          <p:nvPr/>
        </p:nvSpPr>
        <p:spPr>
          <a:xfrm>
            <a:off x="6969081" y="5494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46" name="object 246" descr=""/>
          <p:cNvSpPr txBox="1"/>
          <p:nvPr/>
        </p:nvSpPr>
        <p:spPr>
          <a:xfrm>
            <a:off x="8247108" y="5494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47" name="object 247" descr=""/>
          <p:cNvSpPr txBox="1"/>
          <p:nvPr/>
        </p:nvSpPr>
        <p:spPr>
          <a:xfrm>
            <a:off x="9327136" y="5494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48" name="object 248" descr=""/>
          <p:cNvSpPr txBox="1"/>
          <p:nvPr/>
        </p:nvSpPr>
        <p:spPr>
          <a:xfrm>
            <a:off x="10407164" y="5494695"/>
            <a:ext cx="6604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105">
                <a:latin typeface="Microsoft Sans Serif"/>
                <a:cs typeface="Microsoft Sans Serif"/>
              </a:rPr>
              <a:t>–</a:t>
            </a:r>
            <a:endParaRPr sz="550">
              <a:latin typeface="Microsoft Sans Serif"/>
              <a:cs typeface="Microsoft Sans Serif"/>
            </a:endParaRPr>
          </a:p>
        </p:txBody>
      </p:sp>
      <p:pic>
        <p:nvPicPr>
          <p:cNvPr id="249" name="object 249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1664008" y="5515338"/>
            <a:ext cx="72009" cy="72009"/>
          </a:xfrm>
          <a:prstGeom prst="rect">
            <a:avLst/>
          </a:prstGeom>
        </p:spPr>
      </p:pic>
      <p:pic>
        <p:nvPicPr>
          <p:cNvPr id="250" name="object 250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2744008" y="5515338"/>
            <a:ext cx="72009" cy="72009"/>
          </a:xfrm>
          <a:prstGeom prst="rect">
            <a:avLst/>
          </a:prstGeom>
        </p:spPr>
      </p:pic>
      <p:pic>
        <p:nvPicPr>
          <p:cNvPr id="251" name="object 251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3824008" y="5515338"/>
            <a:ext cx="72009" cy="72009"/>
          </a:xfrm>
          <a:prstGeom prst="rect">
            <a:avLst/>
          </a:prstGeom>
        </p:spPr>
      </p:pic>
      <p:sp>
        <p:nvSpPr>
          <p:cNvPr id="252" name="object 252" descr=""/>
          <p:cNvSpPr txBox="1"/>
          <p:nvPr/>
        </p:nvSpPr>
        <p:spPr>
          <a:xfrm>
            <a:off x="743313" y="5707428"/>
            <a:ext cx="893444" cy="745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600">
                <a:latin typeface="Microsoft Sans Serif"/>
                <a:cs typeface="Microsoft Sans Serif"/>
              </a:rPr>
              <a:t>Automotion</a:t>
            </a:r>
            <a:r>
              <a:rPr dirty="0" sz="600" spc="-25">
                <a:latin typeface="Microsoft Sans Serif"/>
                <a:cs typeface="Microsoft Sans Serif"/>
              </a:rPr>
              <a:t> </a:t>
            </a:r>
            <a:r>
              <a:rPr dirty="0" sz="600" spc="-10">
                <a:latin typeface="Microsoft Sans Serif"/>
                <a:cs typeface="Microsoft Sans Serif"/>
              </a:rPr>
              <a:t>technology</a:t>
            </a:r>
            <a:r>
              <a:rPr dirty="0" sz="600" spc="500">
                <a:latin typeface="Microsoft Sans Serif"/>
                <a:cs typeface="Microsoft Sans Serif"/>
              </a:rPr>
              <a:t> </a:t>
            </a:r>
            <a:r>
              <a:rPr dirty="0" sz="600">
                <a:latin typeface="Microsoft Sans Serif"/>
                <a:cs typeface="Microsoft Sans Serif"/>
              </a:rPr>
              <a:t>with </a:t>
            </a:r>
            <a:r>
              <a:rPr dirty="0" sz="600" spc="-10">
                <a:latin typeface="Microsoft Sans Serif"/>
                <a:cs typeface="Microsoft Sans Serif"/>
              </a:rPr>
              <a:t>Flex</a:t>
            </a:r>
            <a:r>
              <a:rPr dirty="0" sz="600">
                <a:latin typeface="Microsoft Sans Serif"/>
                <a:cs typeface="Microsoft Sans Serif"/>
              </a:rPr>
              <a:t> Back, </a:t>
            </a:r>
            <a:r>
              <a:rPr dirty="0" sz="600" spc="-10">
                <a:latin typeface="Microsoft Sans Serif"/>
                <a:cs typeface="Microsoft Sans Serif"/>
              </a:rPr>
              <a:t>automatic</a:t>
            </a:r>
            <a:r>
              <a:rPr dirty="0" sz="600" spc="500">
                <a:latin typeface="Microsoft Sans Serif"/>
                <a:cs typeface="Microsoft Sans Serif"/>
              </a:rPr>
              <a:t> </a:t>
            </a:r>
            <a:r>
              <a:rPr dirty="0" sz="600">
                <a:latin typeface="Microsoft Sans Serif"/>
                <a:cs typeface="Microsoft Sans Serif"/>
              </a:rPr>
              <a:t>weight</a:t>
            </a:r>
            <a:r>
              <a:rPr dirty="0" sz="600" spc="5">
                <a:latin typeface="Microsoft Sans Serif"/>
                <a:cs typeface="Microsoft Sans Serif"/>
              </a:rPr>
              <a:t> </a:t>
            </a:r>
            <a:r>
              <a:rPr dirty="0" sz="600">
                <a:latin typeface="Microsoft Sans Serif"/>
                <a:cs typeface="Microsoft Sans Serif"/>
              </a:rPr>
              <a:t>regulation</a:t>
            </a:r>
            <a:r>
              <a:rPr dirty="0" sz="600" spc="10">
                <a:latin typeface="Microsoft Sans Serif"/>
                <a:cs typeface="Microsoft Sans Serif"/>
              </a:rPr>
              <a:t> </a:t>
            </a:r>
            <a:r>
              <a:rPr dirty="0" sz="600" spc="-25">
                <a:latin typeface="Microsoft Sans Serif"/>
                <a:cs typeface="Microsoft Sans Serif"/>
              </a:rPr>
              <a:t>and</a:t>
            </a:r>
            <a:r>
              <a:rPr dirty="0" sz="600" spc="500">
                <a:latin typeface="Microsoft Sans Serif"/>
                <a:cs typeface="Microsoft Sans Serif"/>
              </a:rPr>
              <a:t> </a:t>
            </a:r>
            <a:r>
              <a:rPr dirty="0" sz="600">
                <a:latin typeface="Microsoft Sans Serif"/>
                <a:cs typeface="Microsoft Sans Serif"/>
              </a:rPr>
              <a:t>seat</a:t>
            </a:r>
            <a:r>
              <a:rPr dirty="0" sz="600" spc="-10">
                <a:latin typeface="Microsoft Sans Serif"/>
                <a:cs typeface="Microsoft Sans Serif"/>
              </a:rPr>
              <a:t> </a:t>
            </a:r>
            <a:r>
              <a:rPr dirty="0" sz="600">
                <a:latin typeface="Microsoft Sans Serif"/>
                <a:cs typeface="Microsoft Sans Serif"/>
              </a:rPr>
              <a:t>height</a:t>
            </a:r>
            <a:r>
              <a:rPr dirty="0" sz="600" spc="-5">
                <a:latin typeface="Microsoft Sans Serif"/>
                <a:cs typeface="Microsoft Sans Serif"/>
              </a:rPr>
              <a:t> </a:t>
            </a:r>
            <a:r>
              <a:rPr dirty="0" sz="600" spc="-10">
                <a:latin typeface="Microsoft Sans Serif"/>
                <a:cs typeface="Microsoft Sans Serif"/>
              </a:rPr>
              <a:t>adjustment</a:t>
            </a:r>
            <a:endParaRPr sz="6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6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85"/>
              </a:spcBef>
            </a:pPr>
            <a:endParaRPr sz="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600" spc="-10">
                <a:latin typeface="Arial Black"/>
                <a:cs typeface="Arial Black"/>
              </a:rPr>
              <a:t>Accessories</a:t>
            </a:r>
            <a:endParaRPr sz="600">
              <a:latin typeface="Arial Black"/>
              <a:cs typeface="Arial Black"/>
            </a:endParaRPr>
          </a:p>
        </p:txBody>
      </p:sp>
      <p:pic>
        <p:nvPicPr>
          <p:cNvPr id="253" name="object 253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250008" y="5922445"/>
            <a:ext cx="72009" cy="72009"/>
          </a:xfrm>
          <a:prstGeom prst="rect">
            <a:avLst/>
          </a:prstGeom>
        </p:spPr>
      </p:pic>
      <p:pic>
        <p:nvPicPr>
          <p:cNvPr id="254" name="object 254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006008" y="5922445"/>
            <a:ext cx="72009" cy="72009"/>
          </a:xfrm>
          <a:prstGeom prst="rect">
            <a:avLst/>
          </a:prstGeom>
        </p:spPr>
      </p:pic>
      <p:pic>
        <p:nvPicPr>
          <p:cNvPr id="255" name="object 255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762007" y="5922445"/>
            <a:ext cx="72008" cy="72009"/>
          </a:xfrm>
          <a:prstGeom prst="rect">
            <a:avLst/>
          </a:prstGeom>
        </p:spPr>
      </p:pic>
      <p:pic>
        <p:nvPicPr>
          <p:cNvPr id="256" name="object 256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518007" y="5922445"/>
            <a:ext cx="72008" cy="72009"/>
          </a:xfrm>
          <a:prstGeom prst="rect">
            <a:avLst/>
          </a:prstGeom>
        </p:spPr>
      </p:pic>
      <p:pic>
        <p:nvPicPr>
          <p:cNvPr id="257" name="object 257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454007" y="5922445"/>
            <a:ext cx="72008" cy="72009"/>
          </a:xfrm>
          <a:prstGeom prst="rect">
            <a:avLst/>
          </a:prstGeom>
        </p:spPr>
      </p:pic>
      <p:pic>
        <p:nvPicPr>
          <p:cNvPr id="258" name="object 258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210007" y="5922445"/>
            <a:ext cx="72008" cy="72009"/>
          </a:xfrm>
          <a:prstGeom prst="rect">
            <a:avLst/>
          </a:prstGeom>
        </p:spPr>
      </p:pic>
      <p:pic>
        <p:nvPicPr>
          <p:cNvPr id="259" name="object 259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966007" y="5922445"/>
            <a:ext cx="72009" cy="72009"/>
          </a:xfrm>
          <a:prstGeom prst="rect">
            <a:avLst/>
          </a:prstGeom>
        </p:spPr>
      </p:pic>
      <p:pic>
        <p:nvPicPr>
          <p:cNvPr id="260" name="object 260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244008" y="5922445"/>
            <a:ext cx="72009" cy="72009"/>
          </a:xfrm>
          <a:prstGeom prst="rect">
            <a:avLst/>
          </a:prstGeom>
        </p:spPr>
      </p:pic>
      <p:pic>
        <p:nvPicPr>
          <p:cNvPr id="261" name="object 261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9324009" y="5922445"/>
            <a:ext cx="72009" cy="72009"/>
          </a:xfrm>
          <a:prstGeom prst="rect">
            <a:avLst/>
          </a:prstGeom>
        </p:spPr>
      </p:pic>
      <p:pic>
        <p:nvPicPr>
          <p:cNvPr id="262" name="object 262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404009" y="5922445"/>
            <a:ext cx="72009" cy="72009"/>
          </a:xfrm>
          <a:prstGeom prst="rect">
            <a:avLst/>
          </a:prstGeom>
        </p:spPr>
      </p:pic>
      <p:pic>
        <p:nvPicPr>
          <p:cNvPr id="263" name="object 263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1664010" y="5922445"/>
            <a:ext cx="72009" cy="72009"/>
          </a:xfrm>
          <a:prstGeom prst="rect">
            <a:avLst/>
          </a:prstGeom>
        </p:spPr>
      </p:pic>
      <p:pic>
        <p:nvPicPr>
          <p:cNvPr id="264" name="object 264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2744012" y="5922445"/>
            <a:ext cx="72009" cy="72009"/>
          </a:xfrm>
          <a:prstGeom prst="rect">
            <a:avLst/>
          </a:prstGeom>
        </p:spPr>
      </p:pic>
      <p:pic>
        <p:nvPicPr>
          <p:cNvPr id="265" name="object 265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3824010" y="5922445"/>
            <a:ext cx="72009" cy="72009"/>
          </a:xfrm>
          <a:prstGeom prst="rect">
            <a:avLst/>
          </a:prstGeom>
        </p:spPr>
      </p:pic>
      <p:sp>
        <p:nvSpPr>
          <p:cNvPr id="266" name="object 266" descr=""/>
          <p:cNvSpPr txBox="1"/>
          <p:nvPr/>
        </p:nvSpPr>
        <p:spPr>
          <a:xfrm>
            <a:off x="743315" y="6581094"/>
            <a:ext cx="44513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35">
                <a:latin typeface="Microsoft Sans Serif"/>
                <a:cs typeface="Microsoft Sans Serif"/>
              </a:rPr>
              <a:t>4D</a:t>
            </a:r>
            <a:r>
              <a:rPr dirty="0" sz="600" spc="-5">
                <a:latin typeface="Microsoft Sans Serif"/>
                <a:cs typeface="Microsoft Sans Serif"/>
              </a:rPr>
              <a:t> </a:t>
            </a:r>
            <a:r>
              <a:rPr dirty="0" sz="600" spc="-10">
                <a:latin typeface="Microsoft Sans Serif"/>
                <a:cs typeface="Microsoft Sans Serif"/>
              </a:rPr>
              <a:t>armrests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67" name="object 267" descr=""/>
          <p:cNvSpPr txBox="1"/>
          <p:nvPr/>
        </p:nvSpPr>
        <p:spPr>
          <a:xfrm>
            <a:off x="2193782" y="6581094"/>
            <a:ext cx="1847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latin typeface="Microsoft Sans Serif"/>
                <a:cs typeface="Microsoft Sans Serif"/>
              </a:rPr>
              <a:t>9179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68" name="object 268" descr=""/>
          <p:cNvSpPr txBox="1"/>
          <p:nvPr/>
        </p:nvSpPr>
        <p:spPr>
          <a:xfrm>
            <a:off x="2949762" y="6581094"/>
            <a:ext cx="1847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latin typeface="Microsoft Sans Serif"/>
                <a:cs typeface="Microsoft Sans Serif"/>
              </a:rPr>
              <a:t>9179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69" name="object 269" descr=""/>
          <p:cNvSpPr txBox="1"/>
          <p:nvPr/>
        </p:nvSpPr>
        <p:spPr>
          <a:xfrm>
            <a:off x="3705743" y="6581094"/>
            <a:ext cx="1847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latin typeface="Microsoft Sans Serif"/>
                <a:cs typeface="Microsoft Sans Serif"/>
              </a:rPr>
              <a:t>9179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70" name="object 270" descr=""/>
          <p:cNvSpPr txBox="1"/>
          <p:nvPr/>
        </p:nvSpPr>
        <p:spPr>
          <a:xfrm>
            <a:off x="4461723" y="6581094"/>
            <a:ext cx="1847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latin typeface="Microsoft Sans Serif"/>
                <a:cs typeface="Microsoft Sans Serif"/>
              </a:rPr>
              <a:t>9179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71" name="object 271" descr=""/>
          <p:cNvSpPr txBox="1"/>
          <p:nvPr/>
        </p:nvSpPr>
        <p:spPr>
          <a:xfrm>
            <a:off x="5374828" y="6581094"/>
            <a:ext cx="23050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5">
                <a:latin typeface="Microsoft Sans Serif"/>
                <a:cs typeface="Microsoft Sans Serif"/>
              </a:rPr>
              <a:t>9179E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72" name="object 272" descr=""/>
          <p:cNvSpPr txBox="1"/>
          <p:nvPr/>
        </p:nvSpPr>
        <p:spPr>
          <a:xfrm>
            <a:off x="6130808" y="6581094"/>
            <a:ext cx="23050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5">
                <a:latin typeface="Microsoft Sans Serif"/>
                <a:cs typeface="Microsoft Sans Serif"/>
              </a:rPr>
              <a:t>9179E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73" name="object 273" descr=""/>
          <p:cNvSpPr txBox="1"/>
          <p:nvPr/>
        </p:nvSpPr>
        <p:spPr>
          <a:xfrm>
            <a:off x="6886788" y="6581094"/>
            <a:ext cx="23050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5">
                <a:latin typeface="Microsoft Sans Serif"/>
                <a:cs typeface="Microsoft Sans Serif"/>
              </a:rPr>
              <a:t>9179E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74" name="object 274" descr=""/>
          <p:cNvSpPr txBox="1"/>
          <p:nvPr/>
        </p:nvSpPr>
        <p:spPr>
          <a:xfrm>
            <a:off x="8187674" y="6581094"/>
            <a:ext cx="1847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latin typeface="Microsoft Sans Serif"/>
                <a:cs typeface="Microsoft Sans Serif"/>
              </a:rPr>
              <a:t>9179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75" name="object 275" descr=""/>
          <p:cNvSpPr txBox="1"/>
          <p:nvPr/>
        </p:nvSpPr>
        <p:spPr>
          <a:xfrm>
            <a:off x="9267657" y="6581094"/>
            <a:ext cx="1847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latin typeface="Microsoft Sans Serif"/>
                <a:cs typeface="Microsoft Sans Serif"/>
              </a:rPr>
              <a:t>9179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76" name="object 276" descr=""/>
          <p:cNvSpPr txBox="1"/>
          <p:nvPr/>
        </p:nvSpPr>
        <p:spPr>
          <a:xfrm>
            <a:off x="10347639" y="6581094"/>
            <a:ext cx="1847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latin typeface="Microsoft Sans Serif"/>
                <a:cs typeface="Microsoft Sans Serif"/>
              </a:rPr>
              <a:t>9179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77" name="object 277" descr=""/>
          <p:cNvSpPr txBox="1"/>
          <p:nvPr/>
        </p:nvSpPr>
        <p:spPr>
          <a:xfrm>
            <a:off x="11582613" y="6581094"/>
            <a:ext cx="2349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5">
                <a:latin typeface="Microsoft Sans Serif"/>
                <a:cs typeface="Microsoft Sans Serif"/>
              </a:rPr>
              <a:t>9179R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78" name="object 278" descr=""/>
          <p:cNvSpPr txBox="1"/>
          <p:nvPr/>
        </p:nvSpPr>
        <p:spPr>
          <a:xfrm>
            <a:off x="12662596" y="6581094"/>
            <a:ext cx="2349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5">
                <a:latin typeface="Microsoft Sans Serif"/>
                <a:cs typeface="Microsoft Sans Serif"/>
              </a:rPr>
              <a:t>9179R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79" name="object 279" descr=""/>
          <p:cNvSpPr txBox="1"/>
          <p:nvPr/>
        </p:nvSpPr>
        <p:spPr>
          <a:xfrm>
            <a:off x="13742578" y="6581094"/>
            <a:ext cx="2349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5">
                <a:latin typeface="Microsoft Sans Serif"/>
                <a:cs typeface="Microsoft Sans Serif"/>
              </a:rPr>
              <a:t>9179R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80" name="object 280" descr=""/>
          <p:cNvSpPr txBox="1"/>
          <p:nvPr/>
        </p:nvSpPr>
        <p:spPr>
          <a:xfrm>
            <a:off x="743087" y="6869130"/>
            <a:ext cx="3282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Microsoft Sans Serif"/>
                <a:cs typeface="Microsoft Sans Serif"/>
              </a:rPr>
              <a:t>Foot</a:t>
            </a:r>
            <a:r>
              <a:rPr dirty="0" sz="600" spc="-15">
                <a:latin typeface="Microsoft Sans Serif"/>
                <a:cs typeface="Microsoft Sans Serif"/>
              </a:rPr>
              <a:t> </a:t>
            </a:r>
            <a:r>
              <a:rPr dirty="0" sz="600" spc="-20">
                <a:latin typeface="Microsoft Sans Serif"/>
                <a:cs typeface="Microsoft Sans Serif"/>
              </a:rPr>
              <a:t>ring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81" name="object 281" descr=""/>
          <p:cNvSpPr txBox="1"/>
          <p:nvPr/>
        </p:nvSpPr>
        <p:spPr>
          <a:xfrm>
            <a:off x="2193554" y="6869130"/>
            <a:ext cx="1847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latin typeface="Microsoft Sans Serif"/>
                <a:cs typeface="Microsoft Sans Serif"/>
              </a:rPr>
              <a:t>9178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82" name="object 282" descr=""/>
          <p:cNvSpPr txBox="1"/>
          <p:nvPr/>
        </p:nvSpPr>
        <p:spPr>
          <a:xfrm>
            <a:off x="2949534" y="6869130"/>
            <a:ext cx="1847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latin typeface="Microsoft Sans Serif"/>
                <a:cs typeface="Microsoft Sans Serif"/>
              </a:rPr>
              <a:t>9178</a:t>
            </a:r>
            <a:endParaRPr sz="600">
              <a:latin typeface="Microsoft Sans Serif"/>
              <a:cs typeface="Microsoft Sans Serif"/>
            </a:endParaRPr>
          </a:p>
        </p:txBody>
      </p:sp>
      <p:pic>
        <p:nvPicPr>
          <p:cNvPr id="283" name="object 283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762011" y="6905553"/>
            <a:ext cx="72008" cy="72009"/>
          </a:xfrm>
          <a:prstGeom prst="rect">
            <a:avLst/>
          </a:prstGeom>
        </p:spPr>
      </p:pic>
      <p:pic>
        <p:nvPicPr>
          <p:cNvPr id="284" name="object 284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518011" y="6905553"/>
            <a:ext cx="72008" cy="72009"/>
          </a:xfrm>
          <a:prstGeom prst="rect">
            <a:avLst/>
          </a:prstGeom>
        </p:spPr>
      </p:pic>
      <p:sp>
        <p:nvSpPr>
          <p:cNvPr id="285" name="object 285" descr=""/>
          <p:cNvSpPr txBox="1"/>
          <p:nvPr/>
        </p:nvSpPr>
        <p:spPr>
          <a:xfrm>
            <a:off x="5397764" y="6869067"/>
            <a:ext cx="1847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latin typeface="Microsoft Sans Serif"/>
                <a:cs typeface="Microsoft Sans Serif"/>
              </a:rPr>
              <a:t>9178</a:t>
            </a:r>
            <a:endParaRPr sz="600">
              <a:latin typeface="Microsoft Sans Serif"/>
              <a:cs typeface="Microsoft Sans Serif"/>
            </a:endParaRPr>
          </a:p>
        </p:txBody>
      </p:sp>
      <p:pic>
        <p:nvPicPr>
          <p:cNvPr id="286" name="object 286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210010" y="6905553"/>
            <a:ext cx="72008" cy="72009"/>
          </a:xfrm>
          <a:prstGeom prst="rect">
            <a:avLst/>
          </a:prstGeom>
        </p:spPr>
      </p:pic>
      <p:pic>
        <p:nvPicPr>
          <p:cNvPr id="287" name="object 287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966011" y="6905553"/>
            <a:ext cx="72009" cy="72009"/>
          </a:xfrm>
          <a:prstGeom prst="rect">
            <a:avLst/>
          </a:prstGeom>
        </p:spPr>
      </p:pic>
      <p:sp>
        <p:nvSpPr>
          <p:cNvPr id="288" name="object 288" descr=""/>
          <p:cNvSpPr txBox="1"/>
          <p:nvPr/>
        </p:nvSpPr>
        <p:spPr>
          <a:xfrm>
            <a:off x="8187764" y="6869067"/>
            <a:ext cx="1847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latin typeface="Microsoft Sans Serif"/>
                <a:cs typeface="Microsoft Sans Serif"/>
              </a:rPr>
              <a:t>9178</a:t>
            </a:r>
            <a:endParaRPr sz="600">
              <a:latin typeface="Microsoft Sans Serif"/>
              <a:cs typeface="Microsoft Sans Serif"/>
            </a:endParaRPr>
          </a:p>
        </p:txBody>
      </p:sp>
      <p:pic>
        <p:nvPicPr>
          <p:cNvPr id="289" name="object 289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9324012" y="6905553"/>
            <a:ext cx="72009" cy="72009"/>
          </a:xfrm>
          <a:prstGeom prst="rect">
            <a:avLst/>
          </a:prstGeom>
        </p:spPr>
      </p:pic>
      <p:pic>
        <p:nvPicPr>
          <p:cNvPr id="290" name="object 290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404011" y="6905553"/>
            <a:ext cx="72009" cy="72009"/>
          </a:xfrm>
          <a:prstGeom prst="rect">
            <a:avLst/>
          </a:prstGeom>
        </p:spPr>
      </p:pic>
      <p:sp>
        <p:nvSpPr>
          <p:cNvPr id="291" name="object 291" descr=""/>
          <p:cNvSpPr txBox="1"/>
          <p:nvPr/>
        </p:nvSpPr>
        <p:spPr>
          <a:xfrm>
            <a:off x="11582772" y="6869067"/>
            <a:ext cx="2349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5">
                <a:latin typeface="Microsoft Sans Serif"/>
                <a:cs typeface="Microsoft Sans Serif"/>
              </a:rPr>
              <a:t>9178R</a:t>
            </a:r>
            <a:endParaRPr sz="600">
              <a:latin typeface="Microsoft Sans Serif"/>
              <a:cs typeface="Microsoft Sans Serif"/>
            </a:endParaRPr>
          </a:p>
        </p:txBody>
      </p:sp>
      <p:pic>
        <p:nvPicPr>
          <p:cNvPr id="292" name="object 292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2744012" y="6905553"/>
            <a:ext cx="72009" cy="72009"/>
          </a:xfrm>
          <a:prstGeom prst="rect">
            <a:avLst/>
          </a:prstGeom>
        </p:spPr>
      </p:pic>
      <p:pic>
        <p:nvPicPr>
          <p:cNvPr id="293" name="object 293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3824010" y="6905553"/>
            <a:ext cx="72009" cy="72009"/>
          </a:xfrm>
          <a:prstGeom prst="rect">
            <a:avLst/>
          </a:prstGeom>
        </p:spPr>
      </p:pic>
      <p:pic>
        <p:nvPicPr>
          <p:cNvPr id="294" name="object 294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720012" y="7176693"/>
            <a:ext cx="72009" cy="72009"/>
          </a:xfrm>
          <a:prstGeom prst="rect">
            <a:avLst/>
          </a:prstGeom>
        </p:spPr>
      </p:pic>
      <p:sp>
        <p:nvSpPr>
          <p:cNvPr id="295" name="object 295" descr=""/>
          <p:cNvSpPr txBox="1"/>
          <p:nvPr/>
        </p:nvSpPr>
        <p:spPr>
          <a:xfrm>
            <a:off x="794180" y="7152185"/>
            <a:ext cx="30099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-10">
                <a:latin typeface="Microsoft Sans Serif"/>
                <a:cs typeface="Microsoft Sans Serif"/>
              </a:rPr>
              <a:t>Standard</a:t>
            </a:r>
            <a:endParaRPr sz="550">
              <a:latin typeface="Microsoft Sans Serif"/>
              <a:cs typeface="Microsoft Sans Serif"/>
            </a:endParaRPr>
          </a:p>
        </p:txBody>
      </p:sp>
      <p:pic>
        <p:nvPicPr>
          <p:cNvPr id="296" name="object 296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150452" y="7176693"/>
            <a:ext cx="72008" cy="72009"/>
          </a:xfrm>
          <a:prstGeom prst="rect">
            <a:avLst/>
          </a:prstGeom>
        </p:spPr>
      </p:pic>
      <p:sp>
        <p:nvSpPr>
          <p:cNvPr id="297" name="object 297" descr=""/>
          <p:cNvSpPr txBox="1"/>
          <p:nvPr/>
        </p:nvSpPr>
        <p:spPr>
          <a:xfrm>
            <a:off x="1224620" y="7152185"/>
            <a:ext cx="221615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-10">
                <a:latin typeface="Microsoft Sans Serif"/>
                <a:cs typeface="Microsoft Sans Serif"/>
              </a:rPr>
              <a:t>Option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98" name="object 298" descr=""/>
          <p:cNvSpPr txBox="1"/>
          <p:nvPr/>
        </p:nvSpPr>
        <p:spPr>
          <a:xfrm>
            <a:off x="2318299" y="8263102"/>
            <a:ext cx="22097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60">
                <a:solidFill>
                  <a:srgbClr val="FFFFFF"/>
                </a:solidFill>
                <a:latin typeface="Arial Black"/>
                <a:cs typeface="Arial Black"/>
              </a:rPr>
              <a:t>Black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299" name="object 299" descr=""/>
          <p:cNvSpPr txBox="1"/>
          <p:nvPr/>
        </p:nvSpPr>
        <p:spPr>
          <a:xfrm>
            <a:off x="3052639" y="8263102"/>
            <a:ext cx="6140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90">
                <a:solidFill>
                  <a:srgbClr val="FFFFFF"/>
                </a:solidFill>
                <a:latin typeface="Arial Black"/>
                <a:cs typeface="Arial Black"/>
              </a:rPr>
              <a:t>MG01</a:t>
            </a:r>
            <a:r>
              <a:rPr dirty="0" sz="600" spc="-114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75">
                <a:solidFill>
                  <a:srgbClr val="FFFFFF"/>
                </a:solidFill>
                <a:latin typeface="Arial Black"/>
                <a:cs typeface="Arial Black"/>
              </a:rPr>
              <a:t>/</a:t>
            </a:r>
            <a:r>
              <a:rPr dirty="0" sz="600" spc="-1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-85">
                <a:solidFill>
                  <a:srgbClr val="FFFFFF"/>
                </a:solidFill>
                <a:latin typeface="Arial Black"/>
                <a:cs typeface="Arial Black"/>
              </a:rPr>
              <a:t>ESD</a:t>
            </a:r>
            <a:r>
              <a:rPr dirty="0" sz="600" spc="-1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-75">
                <a:solidFill>
                  <a:srgbClr val="FFFFFF"/>
                </a:solidFill>
                <a:latin typeface="Arial Black"/>
                <a:cs typeface="Arial Black"/>
              </a:rPr>
              <a:t>MG01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00" name="object 300" descr=""/>
          <p:cNvSpPr txBox="1"/>
          <p:nvPr/>
        </p:nvSpPr>
        <p:spPr>
          <a:xfrm>
            <a:off x="2318299" y="9055125"/>
            <a:ext cx="1866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60">
                <a:solidFill>
                  <a:srgbClr val="FFFFFF"/>
                </a:solidFill>
                <a:latin typeface="Arial Black"/>
                <a:cs typeface="Arial Black"/>
              </a:rPr>
              <a:t>Grey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01" name="object 301" descr=""/>
          <p:cNvSpPr txBox="1"/>
          <p:nvPr/>
        </p:nvSpPr>
        <p:spPr>
          <a:xfrm>
            <a:off x="3052639" y="9055125"/>
            <a:ext cx="6140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90">
                <a:solidFill>
                  <a:srgbClr val="FFFFFF"/>
                </a:solidFill>
                <a:latin typeface="Arial Black"/>
                <a:cs typeface="Arial Black"/>
              </a:rPr>
              <a:t>MG11</a:t>
            </a:r>
            <a:r>
              <a:rPr dirty="0" sz="600" spc="-114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75">
                <a:solidFill>
                  <a:srgbClr val="FFFFFF"/>
                </a:solidFill>
                <a:latin typeface="Arial Black"/>
                <a:cs typeface="Arial Black"/>
              </a:rPr>
              <a:t>/</a:t>
            </a:r>
            <a:r>
              <a:rPr dirty="0" sz="600" spc="-1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-85">
                <a:solidFill>
                  <a:srgbClr val="FFFFFF"/>
                </a:solidFill>
                <a:latin typeface="Arial Black"/>
                <a:cs typeface="Arial Black"/>
              </a:rPr>
              <a:t>ESD</a:t>
            </a:r>
            <a:r>
              <a:rPr dirty="0" sz="600" spc="-1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-75">
                <a:solidFill>
                  <a:srgbClr val="FFFFFF"/>
                </a:solidFill>
                <a:latin typeface="Arial Black"/>
                <a:cs typeface="Arial Black"/>
              </a:rPr>
              <a:t>MG11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02" name="object 302" descr=""/>
          <p:cNvSpPr txBox="1"/>
          <p:nvPr/>
        </p:nvSpPr>
        <p:spPr>
          <a:xfrm>
            <a:off x="3893277" y="8263102"/>
            <a:ext cx="22097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60">
                <a:solidFill>
                  <a:srgbClr val="FFFFFF"/>
                </a:solidFill>
                <a:latin typeface="Arial Black"/>
                <a:cs typeface="Arial Black"/>
              </a:rPr>
              <a:t>Black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03" name="object 303" descr=""/>
          <p:cNvSpPr txBox="1"/>
          <p:nvPr/>
        </p:nvSpPr>
        <p:spPr>
          <a:xfrm>
            <a:off x="4684614" y="8263102"/>
            <a:ext cx="5575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85">
                <a:solidFill>
                  <a:srgbClr val="FFFFFF"/>
                </a:solidFill>
                <a:latin typeface="Arial Black"/>
                <a:cs typeface="Arial Black"/>
              </a:rPr>
              <a:t>4000</a:t>
            </a:r>
            <a:r>
              <a:rPr dirty="0" sz="600" spc="-1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75">
                <a:solidFill>
                  <a:srgbClr val="FFFFFF"/>
                </a:solidFill>
                <a:latin typeface="Arial Black"/>
                <a:cs typeface="Arial Black"/>
              </a:rPr>
              <a:t>/</a:t>
            </a:r>
            <a:r>
              <a:rPr dirty="0" sz="600" spc="-1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-85">
                <a:solidFill>
                  <a:srgbClr val="FFFFFF"/>
                </a:solidFill>
                <a:latin typeface="Arial Black"/>
                <a:cs typeface="Arial Black"/>
              </a:rPr>
              <a:t>ESD</a:t>
            </a:r>
            <a:r>
              <a:rPr dirty="0" sz="600" spc="-10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-60">
                <a:solidFill>
                  <a:srgbClr val="FFFFFF"/>
                </a:solidFill>
                <a:latin typeface="Arial Black"/>
                <a:cs typeface="Arial Black"/>
              </a:rPr>
              <a:t>4000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04" name="object 304" descr=""/>
          <p:cNvSpPr txBox="1"/>
          <p:nvPr/>
        </p:nvSpPr>
        <p:spPr>
          <a:xfrm>
            <a:off x="3893277" y="9055125"/>
            <a:ext cx="1866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60">
                <a:solidFill>
                  <a:srgbClr val="FFFFFF"/>
                </a:solidFill>
                <a:latin typeface="Arial Black"/>
                <a:cs typeface="Arial Black"/>
              </a:rPr>
              <a:t>Grey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05" name="object 305" descr=""/>
          <p:cNvSpPr txBox="1"/>
          <p:nvPr/>
        </p:nvSpPr>
        <p:spPr>
          <a:xfrm>
            <a:off x="4684614" y="9055125"/>
            <a:ext cx="5575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85">
                <a:solidFill>
                  <a:srgbClr val="FFFFFF"/>
                </a:solidFill>
                <a:latin typeface="Arial Black"/>
                <a:cs typeface="Arial Black"/>
              </a:rPr>
              <a:t>4002</a:t>
            </a:r>
            <a:r>
              <a:rPr dirty="0" sz="600" spc="-1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75">
                <a:solidFill>
                  <a:srgbClr val="FFFFFF"/>
                </a:solidFill>
                <a:latin typeface="Arial Black"/>
                <a:cs typeface="Arial Black"/>
              </a:rPr>
              <a:t>/</a:t>
            </a:r>
            <a:r>
              <a:rPr dirty="0" sz="600" spc="-1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-85">
                <a:solidFill>
                  <a:srgbClr val="FFFFFF"/>
                </a:solidFill>
                <a:latin typeface="Arial Black"/>
                <a:cs typeface="Arial Black"/>
              </a:rPr>
              <a:t>ESD</a:t>
            </a:r>
            <a:r>
              <a:rPr dirty="0" sz="600" spc="-10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-60">
                <a:solidFill>
                  <a:srgbClr val="FFFFFF"/>
                </a:solidFill>
                <a:latin typeface="Arial Black"/>
                <a:cs typeface="Arial Black"/>
              </a:rPr>
              <a:t>4002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06" name="object 306" descr=""/>
          <p:cNvSpPr txBox="1"/>
          <p:nvPr/>
        </p:nvSpPr>
        <p:spPr>
          <a:xfrm>
            <a:off x="3893277" y="9847148"/>
            <a:ext cx="3498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0">
                <a:latin typeface="Arial Black"/>
                <a:cs typeface="Arial Black"/>
              </a:rPr>
              <a:t>Off-white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07" name="object 307" descr=""/>
          <p:cNvSpPr txBox="1"/>
          <p:nvPr/>
        </p:nvSpPr>
        <p:spPr>
          <a:xfrm>
            <a:off x="4684614" y="9847148"/>
            <a:ext cx="5575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85">
                <a:latin typeface="Arial Black"/>
                <a:cs typeface="Arial Black"/>
              </a:rPr>
              <a:t>4007</a:t>
            </a:r>
            <a:r>
              <a:rPr dirty="0" sz="600" spc="-110">
                <a:latin typeface="Arial Black"/>
                <a:cs typeface="Arial Black"/>
              </a:rPr>
              <a:t> </a:t>
            </a:r>
            <a:r>
              <a:rPr dirty="0" sz="600" spc="75">
                <a:latin typeface="Arial Black"/>
                <a:cs typeface="Arial Black"/>
              </a:rPr>
              <a:t>/</a:t>
            </a:r>
            <a:r>
              <a:rPr dirty="0" sz="600" spc="-110">
                <a:latin typeface="Arial Black"/>
                <a:cs typeface="Arial Black"/>
              </a:rPr>
              <a:t> </a:t>
            </a:r>
            <a:r>
              <a:rPr dirty="0" sz="600" spc="-85">
                <a:latin typeface="Arial Black"/>
                <a:cs typeface="Arial Black"/>
              </a:rPr>
              <a:t>ESD</a:t>
            </a:r>
            <a:r>
              <a:rPr dirty="0" sz="600" spc="-105">
                <a:latin typeface="Arial Black"/>
                <a:cs typeface="Arial Black"/>
              </a:rPr>
              <a:t> </a:t>
            </a:r>
            <a:r>
              <a:rPr dirty="0" sz="600" spc="-60">
                <a:latin typeface="Arial Black"/>
                <a:cs typeface="Arial Black"/>
              </a:rPr>
              <a:t>4007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08" name="object 308" descr=""/>
          <p:cNvSpPr txBox="1"/>
          <p:nvPr/>
        </p:nvSpPr>
        <p:spPr>
          <a:xfrm>
            <a:off x="5468255" y="8263179"/>
            <a:ext cx="22097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60">
                <a:solidFill>
                  <a:srgbClr val="FFFFFF"/>
                </a:solidFill>
                <a:latin typeface="Arial Black"/>
                <a:cs typeface="Arial Black"/>
              </a:rPr>
              <a:t>Black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09" name="object 309" descr=""/>
          <p:cNvSpPr txBox="1"/>
          <p:nvPr/>
        </p:nvSpPr>
        <p:spPr>
          <a:xfrm>
            <a:off x="6237113" y="8263179"/>
            <a:ext cx="5797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85">
                <a:solidFill>
                  <a:srgbClr val="FFFFFF"/>
                </a:solidFill>
                <a:latin typeface="Arial Black"/>
                <a:cs typeface="Arial Black"/>
              </a:rPr>
              <a:t>SP01</a:t>
            </a:r>
            <a:r>
              <a:rPr dirty="0" sz="600" spc="-1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75">
                <a:solidFill>
                  <a:srgbClr val="FFFFFF"/>
                </a:solidFill>
                <a:latin typeface="Arial Black"/>
                <a:cs typeface="Arial Black"/>
              </a:rPr>
              <a:t>/</a:t>
            </a:r>
            <a:r>
              <a:rPr dirty="0" sz="600" spc="-10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-85">
                <a:solidFill>
                  <a:srgbClr val="FFFFFF"/>
                </a:solidFill>
                <a:latin typeface="Arial Black"/>
                <a:cs typeface="Arial Black"/>
              </a:rPr>
              <a:t>ESD</a:t>
            </a:r>
            <a:r>
              <a:rPr dirty="0" sz="600" spc="-1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-60">
                <a:solidFill>
                  <a:srgbClr val="FFFFFF"/>
                </a:solidFill>
                <a:latin typeface="Arial Black"/>
                <a:cs typeface="Arial Black"/>
              </a:rPr>
              <a:t>CP01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10" name="object 310" descr=""/>
          <p:cNvSpPr txBox="1"/>
          <p:nvPr/>
        </p:nvSpPr>
        <p:spPr>
          <a:xfrm>
            <a:off x="5468255" y="9055201"/>
            <a:ext cx="1866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60">
                <a:solidFill>
                  <a:srgbClr val="FFFFFF"/>
                </a:solidFill>
                <a:latin typeface="Arial Black"/>
                <a:cs typeface="Arial Black"/>
              </a:rPr>
              <a:t>Grey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11" name="object 311" descr=""/>
          <p:cNvSpPr txBox="1"/>
          <p:nvPr/>
        </p:nvSpPr>
        <p:spPr>
          <a:xfrm>
            <a:off x="6615599" y="9055201"/>
            <a:ext cx="2012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60">
                <a:solidFill>
                  <a:srgbClr val="FFFFFF"/>
                </a:solidFill>
                <a:latin typeface="Arial Black"/>
                <a:cs typeface="Arial Black"/>
              </a:rPr>
              <a:t>SP11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12" name="object 312" descr=""/>
          <p:cNvSpPr txBox="1"/>
          <p:nvPr/>
        </p:nvSpPr>
        <p:spPr>
          <a:xfrm>
            <a:off x="8428015" y="8741635"/>
            <a:ext cx="734695" cy="125857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80"/>
              </a:spcBef>
            </a:pPr>
            <a:r>
              <a:rPr dirty="0" sz="1000">
                <a:latin typeface="Microsoft Sans Serif"/>
                <a:cs typeface="Microsoft Sans Serif"/>
              </a:rPr>
              <a:t>450–620</a:t>
            </a:r>
            <a:r>
              <a:rPr dirty="0" sz="1000" spc="-4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mm</a:t>
            </a:r>
            <a:endParaRPr sz="1000">
              <a:latin typeface="Microsoft Sans Serif"/>
              <a:cs typeface="Microsoft Sans Serif"/>
            </a:endParaRPr>
          </a:p>
          <a:p>
            <a:pPr algn="r" marR="5080">
              <a:lnSpc>
                <a:spcPct val="100000"/>
              </a:lnSpc>
              <a:spcBef>
                <a:spcPts val="55"/>
              </a:spcBef>
            </a:pPr>
            <a:r>
              <a:rPr dirty="0" sz="600" spc="-20">
                <a:latin typeface="Microsoft Sans Serif"/>
                <a:cs typeface="Microsoft Sans Serif"/>
              </a:rPr>
              <a:t>Seat</a:t>
            </a:r>
            <a:r>
              <a:rPr dirty="0" sz="600" spc="5">
                <a:latin typeface="Microsoft Sans Serif"/>
                <a:cs typeface="Microsoft Sans Serif"/>
              </a:rPr>
              <a:t> </a:t>
            </a:r>
            <a:r>
              <a:rPr dirty="0" sz="600" spc="-10">
                <a:latin typeface="Microsoft Sans Serif"/>
                <a:cs typeface="Microsoft Sans Serif"/>
              </a:rPr>
              <a:t>height</a:t>
            </a:r>
            <a:endParaRPr sz="600">
              <a:latin typeface="Microsoft Sans Serif"/>
              <a:cs typeface="Microsoft Sans Serif"/>
            </a:endParaRPr>
          </a:p>
          <a:p>
            <a:pPr algn="r" marR="5080">
              <a:lnSpc>
                <a:spcPct val="100000"/>
              </a:lnSpc>
              <a:spcBef>
                <a:spcPts val="580"/>
              </a:spcBef>
            </a:pPr>
            <a:r>
              <a:rPr dirty="0" sz="1000" spc="-40">
                <a:latin typeface="Microsoft Sans Serif"/>
                <a:cs typeface="Microsoft Sans Serif"/>
              </a:rPr>
              <a:t>475</a:t>
            </a:r>
            <a:r>
              <a:rPr dirty="0" sz="1000" spc="-12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mm</a:t>
            </a:r>
            <a:endParaRPr sz="1000">
              <a:latin typeface="Microsoft Sans Serif"/>
              <a:cs typeface="Microsoft Sans Serif"/>
            </a:endParaRPr>
          </a:p>
          <a:p>
            <a:pPr algn="r" marR="5080">
              <a:lnSpc>
                <a:spcPct val="100000"/>
              </a:lnSpc>
              <a:spcBef>
                <a:spcPts val="50"/>
              </a:spcBef>
            </a:pPr>
            <a:r>
              <a:rPr dirty="0" sz="600" spc="-20">
                <a:latin typeface="Microsoft Sans Serif"/>
                <a:cs typeface="Microsoft Sans Serif"/>
              </a:rPr>
              <a:t>Seat</a:t>
            </a:r>
            <a:r>
              <a:rPr dirty="0" sz="600" spc="5">
                <a:latin typeface="Microsoft Sans Serif"/>
                <a:cs typeface="Microsoft Sans Serif"/>
              </a:rPr>
              <a:t> </a:t>
            </a:r>
            <a:r>
              <a:rPr dirty="0" sz="600" spc="-10">
                <a:latin typeface="Microsoft Sans Serif"/>
                <a:cs typeface="Microsoft Sans Serif"/>
              </a:rPr>
              <a:t>width</a:t>
            </a:r>
            <a:endParaRPr sz="600">
              <a:latin typeface="Microsoft Sans Serif"/>
              <a:cs typeface="Microsoft Sans Serif"/>
            </a:endParaRPr>
          </a:p>
          <a:p>
            <a:pPr algn="r" marR="5080">
              <a:lnSpc>
                <a:spcPct val="100000"/>
              </a:lnSpc>
              <a:spcBef>
                <a:spcPts val="580"/>
              </a:spcBef>
            </a:pPr>
            <a:r>
              <a:rPr dirty="0" sz="1000" spc="-40">
                <a:latin typeface="Microsoft Sans Serif"/>
                <a:cs typeface="Microsoft Sans Serif"/>
              </a:rPr>
              <a:t>150</a:t>
            </a:r>
            <a:r>
              <a:rPr dirty="0" sz="1000" spc="-12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kg</a:t>
            </a:r>
            <a:endParaRPr sz="1000">
              <a:latin typeface="Microsoft Sans Serif"/>
              <a:cs typeface="Microsoft Sans Serif"/>
            </a:endParaRPr>
          </a:p>
          <a:p>
            <a:pPr algn="r" marR="5080">
              <a:lnSpc>
                <a:spcPct val="100000"/>
              </a:lnSpc>
              <a:spcBef>
                <a:spcPts val="50"/>
              </a:spcBef>
            </a:pPr>
            <a:r>
              <a:rPr dirty="0" sz="600" spc="-10">
                <a:latin typeface="Microsoft Sans Serif"/>
                <a:cs typeface="Microsoft Sans Serif"/>
              </a:rPr>
              <a:t>Load</a:t>
            </a:r>
            <a:r>
              <a:rPr dirty="0" sz="600" spc="-25">
                <a:latin typeface="Microsoft Sans Serif"/>
                <a:cs typeface="Microsoft Sans Serif"/>
              </a:rPr>
              <a:t> </a:t>
            </a:r>
            <a:r>
              <a:rPr dirty="0" sz="600" spc="-10">
                <a:latin typeface="Microsoft Sans Serif"/>
                <a:cs typeface="Microsoft Sans Serif"/>
              </a:rPr>
              <a:t>capacity</a:t>
            </a:r>
            <a:endParaRPr sz="600">
              <a:latin typeface="Microsoft Sans Serif"/>
              <a:cs typeface="Microsoft Sans Serif"/>
            </a:endParaRPr>
          </a:p>
          <a:p>
            <a:pPr algn="r" marR="5080">
              <a:lnSpc>
                <a:spcPct val="100000"/>
              </a:lnSpc>
              <a:spcBef>
                <a:spcPts val="580"/>
              </a:spcBef>
            </a:pPr>
            <a:r>
              <a:rPr dirty="0" sz="1000" spc="-40">
                <a:latin typeface="Microsoft Sans Serif"/>
                <a:cs typeface="Microsoft Sans Serif"/>
              </a:rPr>
              <a:t>16</a:t>
            </a:r>
            <a:r>
              <a:rPr dirty="0" sz="1000" spc="-13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kg</a:t>
            </a:r>
            <a:endParaRPr sz="1000">
              <a:latin typeface="Microsoft Sans Serif"/>
              <a:cs typeface="Microsoft Sans Serif"/>
            </a:endParaRPr>
          </a:p>
          <a:p>
            <a:pPr algn="r" marR="5080">
              <a:lnSpc>
                <a:spcPct val="100000"/>
              </a:lnSpc>
              <a:spcBef>
                <a:spcPts val="50"/>
              </a:spcBef>
            </a:pPr>
            <a:r>
              <a:rPr dirty="0" sz="600" spc="-10">
                <a:latin typeface="Microsoft Sans Serif"/>
                <a:cs typeface="Microsoft Sans Serif"/>
              </a:rPr>
              <a:t>Weight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313" name="object 313" descr=""/>
          <p:cNvSpPr txBox="1"/>
          <p:nvPr/>
        </p:nvSpPr>
        <p:spPr>
          <a:xfrm>
            <a:off x="13517298" y="8525634"/>
            <a:ext cx="734695" cy="125857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>
                <a:latin typeface="Microsoft Sans Serif"/>
                <a:cs typeface="Microsoft Sans Serif"/>
              </a:rPr>
              <a:t>570–810</a:t>
            </a:r>
            <a:r>
              <a:rPr dirty="0" sz="1000" spc="-4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mm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600" spc="-20">
                <a:latin typeface="Microsoft Sans Serif"/>
                <a:cs typeface="Microsoft Sans Serif"/>
              </a:rPr>
              <a:t>Seat</a:t>
            </a:r>
            <a:r>
              <a:rPr dirty="0" sz="600" spc="5">
                <a:latin typeface="Microsoft Sans Serif"/>
                <a:cs typeface="Microsoft Sans Serif"/>
              </a:rPr>
              <a:t> </a:t>
            </a:r>
            <a:r>
              <a:rPr dirty="0" sz="600" spc="-10">
                <a:latin typeface="Microsoft Sans Serif"/>
                <a:cs typeface="Microsoft Sans Serif"/>
              </a:rPr>
              <a:t>height</a:t>
            </a:r>
            <a:endParaRPr sz="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1000" spc="-40">
                <a:latin typeface="Microsoft Sans Serif"/>
                <a:cs typeface="Microsoft Sans Serif"/>
              </a:rPr>
              <a:t>475</a:t>
            </a:r>
            <a:r>
              <a:rPr dirty="0" sz="1000" spc="-12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mm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600" spc="-20">
                <a:latin typeface="Microsoft Sans Serif"/>
                <a:cs typeface="Microsoft Sans Serif"/>
              </a:rPr>
              <a:t>Seat</a:t>
            </a:r>
            <a:r>
              <a:rPr dirty="0" sz="600" spc="5">
                <a:latin typeface="Microsoft Sans Serif"/>
                <a:cs typeface="Microsoft Sans Serif"/>
              </a:rPr>
              <a:t> </a:t>
            </a:r>
            <a:r>
              <a:rPr dirty="0" sz="600" spc="-10">
                <a:latin typeface="Microsoft Sans Serif"/>
                <a:cs typeface="Microsoft Sans Serif"/>
              </a:rPr>
              <a:t>width</a:t>
            </a:r>
            <a:endParaRPr sz="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1000" spc="-40">
                <a:latin typeface="Microsoft Sans Serif"/>
                <a:cs typeface="Microsoft Sans Serif"/>
              </a:rPr>
              <a:t>150</a:t>
            </a:r>
            <a:r>
              <a:rPr dirty="0" sz="1000" spc="-12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kg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600" spc="-10">
                <a:latin typeface="Microsoft Sans Serif"/>
                <a:cs typeface="Microsoft Sans Serif"/>
              </a:rPr>
              <a:t>Load</a:t>
            </a:r>
            <a:r>
              <a:rPr dirty="0" sz="600" spc="-25">
                <a:latin typeface="Microsoft Sans Serif"/>
                <a:cs typeface="Microsoft Sans Serif"/>
              </a:rPr>
              <a:t> </a:t>
            </a:r>
            <a:r>
              <a:rPr dirty="0" sz="600" spc="-10">
                <a:latin typeface="Microsoft Sans Serif"/>
                <a:cs typeface="Microsoft Sans Serif"/>
              </a:rPr>
              <a:t>capacity</a:t>
            </a:r>
            <a:endParaRPr sz="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1000" spc="-40">
                <a:latin typeface="Microsoft Sans Serif"/>
                <a:cs typeface="Microsoft Sans Serif"/>
              </a:rPr>
              <a:t>19</a:t>
            </a:r>
            <a:r>
              <a:rPr dirty="0" sz="1000" spc="-13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kg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600" spc="-10">
                <a:latin typeface="Microsoft Sans Serif"/>
                <a:cs typeface="Microsoft Sans Serif"/>
              </a:rPr>
              <a:t>Weight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314" name="object 314" descr=""/>
          <p:cNvSpPr txBox="1"/>
          <p:nvPr/>
        </p:nvSpPr>
        <p:spPr>
          <a:xfrm>
            <a:off x="743282" y="8263118"/>
            <a:ext cx="22097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60">
                <a:solidFill>
                  <a:srgbClr val="FFFFFF"/>
                </a:solidFill>
                <a:latin typeface="Arial Black"/>
                <a:cs typeface="Arial Black"/>
              </a:rPr>
              <a:t>Black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15" name="object 315" descr=""/>
          <p:cNvSpPr txBox="1"/>
          <p:nvPr/>
        </p:nvSpPr>
        <p:spPr>
          <a:xfrm>
            <a:off x="1534619" y="8263118"/>
            <a:ext cx="5575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85">
                <a:solidFill>
                  <a:srgbClr val="FFFFFF"/>
                </a:solidFill>
                <a:latin typeface="Arial Black"/>
                <a:cs typeface="Arial Black"/>
              </a:rPr>
              <a:t>6801</a:t>
            </a:r>
            <a:r>
              <a:rPr dirty="0" sz="600" spc="-1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75">
                <a:solidFill>
                  <a:srgbClr val="FFFFFF"/>
                </a:solidFill>
                <a:latin typeface="Arial Black"/>
                <a:cs typeface="Arial Black"/>
              </a:rPr>
              <a:t>/</a:t>
            </a:r>
            <a:r>
              <a:rPr dirty="0" sz="600" spc="-1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-85">
                <a:solidFill>
                  <a:srgbClr val="FFFFFF"/>
                </a:solidFill>
                <a:latin typeface="Arial Black"/>
                <a:cs typeface="Arial Black"/>
              </a:rPr>
              <a:t>ESD</a:t>
            </a:r>
            <a:r>
              <a:rPr dirty="0" sz="600" spc="-10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-60">
                <a:solidFill>
                  <a:srgbClr val="FFFFFF"/>
                </a:solidFill>
                <a:latin typeface="Arial Black"/>
                <a:cs typeface="Arial Black"/>
              </a:rPr>
              <a:t>9801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16" name="object 316" descr=""/>
          <p:cNvSpPr txBox="1"/>
          <p:nvPr/>
        </p:nvSpPr>
        <p:spPr>
          <a:xfrm>
            <a:off x="743282" y="9055141"/>
            <a:ext cx="1866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60">
                <a:solidFill>
                  <a:srgbClr val="FFFFFF"/>
                </a:solidFill>
                <a:latin typeface="Arial Black"/>
                <a:cs typeface="Arial Black"/>
              </a:rPr>
              <a:t>Grey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17" name="object 317" descr=""/>
          <p:cNvSpPr txBox="1"/>
          <p:nvPr/>
        </p:nvSpPr>
        <p:spPr>
          <a:xfrm>
            <a:off x="1534619" y="9055141"/>
            <a:ext cx="5575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85">
                <a:solidFill>
                  <a:srgbClr val="FFFFFF"/>
                </a:solidFill>
                <a:latin typeface="Arial Black"/>
                <a:cs typeface="Arial Black"/>
              </a:rPr>
              <a:t>6811</a:t>
            </a:r>
            <a:r>
              <a:rPr dirty="0" sz="600" spc="-1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75">
                <a:solidFill>
                  <a:srgbClr val="FFFFFF"/>
                </a:solidFill>
                <a:latin typeface="Arial Black"/>
                <a:cs typeface="Arial Black"/>
              </a:rPr>
              <a:t>/</a:t>
            </a:r>
            <a:r>
              <a:rPr dirty="0" sz="600" spc="-1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-85">
                <a:solidFill>
                  <a:srgbClr val="FFFFFF"/>
                </a:solidFill>
                <a:latin typeface="Arial Black"/>
                <a:cs typeface="Arial Black"/>
              </a:rPr>
              <a:t>ESD</a:t>
            </a:r>
            <a:r>
              <a:rPr dirty="0" sz="600" spc="-10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00" spc="-60">
                <a:solidFill>
                  <a:srgbClr val="FFFFFF"/>
                </a:solidFill>
                <a:latin typeface="Arial Black"/>
                <a:cs typeface="Arial Black"/>
              </a:rPr>
              <a:t>9811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18" name="object 318" descr=""/>
          <p:cNvSpPr txBox="1"/>
          <p:nvPr/>
        </p:nvSpPr>
        <p:spPr>
          <a:xfrm>
            <a:off x="707301" y="7528303"/>
            <a:ext cx="77470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latin typeface="Microsoft Sans Serif"/>
                <a:cs typeface="Microsoft Sans Serif"/>
              </a:rPr>
              <a:t>Duotec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fabric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19" name="object 319" descr=""/>
          <p:cNvSpPr txBox="1"/>
          <p:nvPr/>
        </p:nvSpPr>
        <p:spPr>
          <a:xfrm>
            <a:off x="2282355" y="7528303"/>
            <a:ext cx="129349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latin typeface="Microsoft Sans Serif"/>
                <a:cs typeface="Microsoft Sans Serif"/>
              </a:rPr>
              <a:t>Magic</a:t>
            </a:r>
            <a:r>
              <a:rPr dirty="0" sz="1000" spc="1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artificial</a:t>
            </a:r>
            <a:r>
              <a:rPr dirty="0" sz="1000" spc="114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leather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20" name="object 320" descr=""/>
          <p:cNvSpPr txBox="1"/>
          <p:nvPr/>
        </p:nvSpPr>
        <p:spPr>
          <a:xfrm>
            <a:off x="3857409" y="7528303"/>
            <a:ext cx="4432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latin typeface="Microsoft Sans Serif"/>
                <a:cs typeface="Microsoft Sans Serif"/>
              </a:rPr>
              <a:t>Skintec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21" name="object 321" descr=""/>
          <p:cNvSpPr txBox="1"/>
          <p:nvPr/>
        </p:nvSpPr>
        <p:spPr>
          <a:xfrm>
            <a:off x="5432462" y="7528303"/>
            <a:ext cx="53276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latin typeface="Microsoft Sans Serif"/>
                <a:cs typeface="Microsoft Sans Serif"/>
              </a:rPr>
              <a:t>Supertec</a:t>
            </a:r>
            <a:endParaRPr sz="1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7560309" cy="10692130"/>
            <a:chOff x="0" y="0"/>
            <a:chExt cx="7560309" cy="1069213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60005" cy="10692003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726349" y="6198350"/>
              <a:ext cx="3466465" cy="2255520"/>
            </a:xfrm>
            <a:custGeom>
              <a:avLst/>
              <a:gdLst/>
              <a:ahLst/>
              <a:cxnLst/>
              <a:rect l="l" t="t" r="r" b="b"/>
              <a:pathLst>
                <a:path w="3466465" h="2255520">
                  <a:moveTo>
                    <a:pt x="0" y="2039302"/>
                  </a:moveTo>
                  <a:lnTo>
                    <a:pt x="0" y="2255304"/>
                  </a:lnTo>
                  <a:lnTo>
                    <a:pt x="216001" y="2255304"/>
                  </a:lnTo>
                </a:path>
                <a:path w="3466465" h="2255520">
                  <a:moveTo>
                    <a:pt x="3250234" y="2255304"/>
                  </a:moveTo>
                  <a:lnTo>
                    <a:pt x="3466236" y="2255304"/>
                  </a:lnTo>
                  <a:lnTo>
                    <a:pt x="3466236" y="2039302"/>
                  </a:lnTo>
                </a:path>
                <a:path w="3466465" h="2255520">
                  <a:moveTo>
                    <a:pt x="3466236" y="216001"/>
                  </a:moveTo>
                  <a:lnTo>
                    <a:pt x="3466236" y="0"/>
                  </a:lnTo>
                  <a:lnTo>
                    <a:pt x="3250234" y="0"/>
                  </a:lnTo>
                </a:path>
                <a:path w="3466465" h="2255520">
                  <a:moveTo>
                    <a:pt x="216001" y="0"/>
                  </a:moveTo>
                  <a:lnTo>
                    <a:pt x="0" y="0"/>
                  </a:lnTo>
                  <a:lnTo>
                    <a:pt x="0" y="21600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863993" y="6336004"/>
              <a:ext cx="3191510" cy="1980564"/>
            </a:xfrm>
            <a:custGeom>
              <a:avLst/>
              <a:gdLst/>
              <a:ahLst/>
              <a:cxnLst/>
              <a:rect l="l" t="t" r="r" b="b"/>
              <a:pathLst>
                <a:path w="3191510" h="1980565">
                  <a:moveTo>
                    <a:pt x="3190951" y="0"/>
                  </a:moveTo>
                  <a:lnTo>
                    <a:pt x="0" y="0"/>
                  </a:lnTo>
                  <a:lnTo>
                    <a:pt x="0" y="1980006"/>
                  </a:lnTo>
                  <a:lnTo>
                    <a:pt x="3190951" y="1980006"/>
                  </a:lnTo>
                  <a:lnTo>
                    <a:pt x="31909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6368299" y="9991102"/>
            <a:ext cx="8159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FFFFFF"/>
                </a:solidFill>
                <a:latin typeface="Microsoft Sans Serif"/>
                <a:cs typeface="Microsoft Sans Serif"/>
              </a:rPr>
              <a:t>bimos.com/bimos-texon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381013" y="9843490"/>
            <a:ext cx="128905" cy="128270"/>
          </a:xfrm>
          <a:custGeom>
            <a:avLst/>
            <a:gdLst/>
            <a:ahLst/>
            <a:cxnLst/>
            <a:rect l="l" t="t" r="r" b="b"/>
            <a:pathLst>
              <a:path w="128904" h="128270">
                <a:moveTo>
                  <a:pt x="91782" y="36715"/>
                </a:moveTo>
                <a:lnTo>
                  <a:pt x="55067" y="36715"/>
                </a:lnTo>
                <a:lnTo>
                  <a:pt x="36703" y="36715"/>
                </a:lnTo>
                <a:lnTo>
                  <a:pt x="36703" y="91795"/>
                </a:lnTo>
                <a:lnTo>
                  <a:pt x="91782" y="91795"/>
                </a:lnTo>
                <a:lnTo>
                  <a:pt x="91782" y="36715"/>
                </a:lnTo>
                <a:close/>
              </a:path>
              <a:path w="128904" h="128270">
                <a:moveTo>
                  <a:pt x="128511" y="18364"/>
                </a:moveTo>
                <a:lnTo>
                  <a:pt x="110159" y="18364"/>
                </a:lnTo>
                <a:lnTo>
                  <a:pt x="110159" y="110159"/>
                </a:lnTo>
                <a:lnTo>
                  <a:pt x="128511" y="110159"/>
                </a:lnTo>
                <a:lnTo>
                  <a:pt x="128511" y="18364"/>
                </a:lnTo>
                <a:close/>
              </a:path>
              <a:path w="128904" h="128270">
                <a:moveTo>
                  <a:pt x="128511" y="0"/>
                </a:moveTo>
                <a:lnTo>
                  <a:pt x="0" y="0"/>
                </a:lnTo>
                <a:lnTo>
                  <a:pt x="0" y="17780"/>
                </a:lnTo>
                <a:lnTo>
                  <a:pt x="0" y="110490"/>
                </a:lnTo>
                <a:lnTo>
                  <a:pt x="0" y="128270"/>
                </a:lnTo>
                <a:lnTo>
                  <a:pt x="128511" y="128270"/>
                </a:lnTo>
                <a:lnTo>
                  <a:pt x="128511" y="110490"/>
                </a:lnTo>
                <a:lnTo>
                  <a:pt x="18351" y="110490"/>
                </a:lnTo>
                <a:lnTo>
                  <a:pt x="18351" y="17780"/>
                </a:lnTo>
                <a:lnTo>
                  <a:pt x="128511" y="17780"/>
                </a:lnTo>
                <a:lnTo>
                  <a:pt x="1285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 descr=""/>
          <p:cNvGrpSpPr/>
          <p:nvPr/>
        </p:nvGrpSpPr>
        <p:grpSpPr>
          <a:xfrm>
            <a:off x="720004" y="721182"/>
            <a:ext cx="6840220" cy="9251315"/>
            <a:chOff x="720004" y="721182"/>
            <a:chExt cx="6840220" cy="9251315"/>
          </a:xfrm>
        </p:grpSpPr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0936" y="9513533"/>
              <a:ext cx="1004074" cy="458470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5832017" y="721182"/>
              <a:ext cx="1728470" cy="718820"/>
            </a:xfrm>
            <a:custGeom>
              <a:avLst/>
              <a:gdLst/>
              <a:ahLst/>
              <a:cxnLst/>
              <a:rect l="l" t="t" r="r" b="b"/>
              <a:pathLst>
                <a:path w="1728470" h="718819">
                  <a:moveTo>
                    <a:pt x="1727987" y="0"/>
                  </a:moveTo>
                  <a:lnTo>
                    <a:pt x="0" y="0"/>
                  </a:lnTo>
                  <a:lnTo>
                    <a:pt x="0" y="718820"/>
                  </a:lnTo>
                  <a:lnTo>
                    <a:pt x="1727987" y="718820"/>
                  </a:lnTo>
                  <a:lnTo>
                    <a:pt x="1727987" y="474979"/>
                  </a:lnTo>
                  <a:lnTo>
                    <a:pt x="477250" y="474979"/>
                  </a:lnTo>
                  <a:lnTo>
                    <a:pt x="469323" y="473710"/>
                  </a:lnTo>
                  <a:lnTo>
                    <a:pt x="432066" y="453390"/>
                  </a:lnTo>
                  <a:lnTo>
                    <a:pt x="413371" y="412750"/>
                  </a:lnTo>
                  <a:lnTo>
                    <a:pt x="411507" y="397510"/>
                  </a:lnTo>
                  <a:lnTo>
                    <a:pt x="411399" y="396240"/>
                  </a:lnTo>
                  <a:lnTo>
                    <a:pt x="411292" y="394970"/>
                  </a:lnTo>
                  <a:lnTo>
                    <a:pt x="411185" y="393700"/>
                  </a:lnTo>
                  <a:lnTo>
                    <a:pt x="411078" y="392429"/>
                  </a:lnTo>
                  <a:lnTo>
                    <a:pt x="410964" y="387350"/>
                  </a:lnTo>
                  <a:lnTo>
                    <a:pt x="410870" y="210820"/>
                  </a:lnTo>
                  <a:lnTo>
                    <a:pt x="1727987" y="210820"/>
                  </a:lnTo>
                  <a:lnTo>
                    <a:pt x="1727987" y="0"/>
                  </a:lnTo>
                  <a:close/>
                </a:path>
                <a:path w="1728470" h="718819">
                  <a:moveTo>
                    <a:pt x="1727987" y="285750"/>
                  </a:moveTo>
                  <a:lnTo>
                    <a:pt x="494145" y="285750"/>
                  </a:lnTo>
                  <a:lnTo>
                    <a:pt x="502126" y="287020"/>
                  </a:lnTo>
                  <a:lnTo>
                    <a:pt x="509612" y="288290"/>
                  </a:lnTo>
                  <a:lnTo>
                    <a:pt x="545218" y="313690"/>
                  </a:lnTo>
                  <a:lnTo>
                    <a:pt x="559827" y="356870"/>
                  </a:lnTo>
                  <a:lnTo>
                    <a:pt x="560704" y="368300"/>
                  </a:lnTo>
                  <a:lnTo>
                    <a:pt x="560594" y="393700"/>
                  </a:lnTo>
                  <a:lnTo>
                    <a:pt x="549849" y="439420"/>
                  </a:lnTo>
                  <a:lnTo>
                    <a:pt x="534623" y="457200"/>
                  </a:lnTo>
                  <a:lnTo>
                    <a:pt x="529105" y="462279"/>
                  </a:lnTo>
                  <a:lnTo>
                    <a:pt x="494145" y="474979"/>
                  </a:lnTo>
                  <a:lnTo>
                    <a:pt x="1727987" y="474979"/>
                  </a:lnTo>
                  <a:lnTo>
                    <a:pt x="1727987" y="473710"/>
                  </a:lnTo>
                  <a:lnTo>
                    <a:pt x="1064869" y="473710"/>
                  </a:lnTo>
                  <a:lnTo>
                    <a:pt x="1048823" y="471170"/>
                  </a:lnTo>
                  <a:lnTo>
                    <a:pt x="602729" y="471170"/>
                  </a:lnTo>
                  <a:lnTo>
                    <a:pt x="602729" y="289560"/>
                  </a:lnTo>
                  <a:lnTo>
                    <a:pt x="759907" y="289560"/>
                  </a:lnTo>
                  <a:lnTo>
                    <a:pt x="763112" y="288290"/>
                  </a:lnTo>
                  <a:lnTo>
                    <a:pt x="769677" y="287020"/>
                  </a:lnTo>
                  <a:lnTo>
                    <a:pt x="1727987" y="287020"/>
                  </a:lnTo>
                  <a:lnTo>
                    <a:pt x="1727987" y="285750"/>
                  </a:lnTo>
                  <a:close/>
                </a:path>
                <a:path w="1728470" h="718819">
                  <a:moveTo>
                    <a:pt x="1244790" y="287020"/>
                  </a:moveTo>
                  <a:lnTo>
                    <a:pt x="1073147" y="287020"/>
                  </a:lnTo>
                  <a:lnTo>
                    <a:pt x="1080950" y="288290"/>
                  </a:lnTo>
                  <a:lnTo>
                    <a:pt x="1088283" y="290829"/>
                  </a:lnTo>
                  <a:lnTo>
                    <a:pt x="1123222" y="314960"/>
                  </a:lnTo>
                  <a:lnTo>
                    <a:pt x="1137510" y="356870"/>
                  </a:lnTo>
                  <a:lnTo>
                    <a:pt x="1138360" y="368300"/>
                  </a:lnTo>
                  <a:lnTo>
                    <a:pt x="1138254" y="393700"/>
                  </a:lnTo>
                  <a:lnTo>
                    <a:pt x="1137616" y="401320"/>
                  </a:lnTo>
                  <a:lnTo>
                    <a:pt x="1137510" y="402590"/>
                  </a:lnTo>
                  <a:lnTo>
                    <a:pt x="1117765" y="452120"/>
                  </a:lnTo>
                  <a:lnTo>
                    <a:pt x="1112828" y="455929"/>
                  </a:lnTo>
                  <a:lnTo>
                    <a:pt x="1107413" y="461010"/>
                  </a:lnTo>
                  <a:lnTo>
                    <a:pt x="1101518" y="463550"/>
                  </a:lnTo>
                  <a:lnTo>
                    <a:pt x="1095146" y="467360"/>
                  </a:lnTo>
                  <a:lnTo>
                    <a:pt x="1088283" y="469900"/>
                  </a:lnTo>
                  <a:lnTo>
                    <a:pt x="1080950" y="471170"/>
                  </a:lnTo>
                  <a:lnTo>
                    <a:pt x="1064869" y="473710"/>
                  </a:lnTo>
                  <a:lnTo>
                    <a:pt x="1243749" y="473710"/>
                  </a:lnTo>
                  <a:lnTo>
                    <a:pt x="1202156" y="467360"/>
                  </a:lnTo>
                  <a:lnTo>
                    <a:pt x="1169606" y="447040"/>
                  </a:lnTo>
                  <a:lnTo>
                    <a:pt x="1192923" y="422910"/>
                  </a:lnTo>
                  <a:lnTo>
                    <a:pt x="1282357" y="422910"/>
                  </a:lnTo>
                  <a:lnTo>
                    <a:pt x="1282357" y="410210"/>
                  </a:lnTo>
                  <a:lnTo>
                    <a:pt x="1230490" y="392429"/>
                  </a:lnTo>
                  <a:lnTo>
                    <a:pt x="1218548" y="391160"/>
                  </a:lnTo>
                  <a:lnTo>
                    <a:pt x="1181663" y="363220"/>
                  </a:lnTo>
                  <a:lnTo>
                    <a:pt x="1178318" y="342900"/>
                  </a:lnTo>
                  <a:lnTo>
                    <a:pt x="1179027" y="335279"/>
                  </a:lnTo>
                  <a:lnTo>
                    <a:pt x="1179146" y="334010"/>
                  </a:lnTo>
                  <a:lnTo>
                    <a:pt x="1179264" y="332740"/>
                  </a:lnTo>
                  <a:lnTo>
                    <a:pt x="1179382" y="331470"/>
                  </a:lnTo>
                  <a:lnTo>
                    <a:pt x="1179500" y="330200"/>
                  </a:lnTo>
                  <a:lnTo>
                    <a:pt x="1207350" y="295910"/>
                  </a:lnTo>
                  <a:lnTo>
                    <a:pt x="1231105" y="288290"/>
                  </a:lnTo>
                  <a:lnTo>
                    <a:pt x="1244790" y="287020"/>
                  </a:lnTo>
                  <a:close/>
                </a:path>
                <a:path w="1728470" h="718819">
                  <a:moveTo>
                    <a:pt x="1253248" y="317500"/>
                  </a:moveTo>
                  <a:lnTo>
                    <a:pt x="1234198" y="317500"/>
                  </a:lnTo>
                  <a:lnTo>
                    <a:pt x="1226324" y="320040"/>
                  </a:lnTo>
                  <a:lnTo>
                    <a:pt x="1215199" y="327660"/>
                  </a:lnTo>
                  <a:lnTo>
                    <a:pt x="1212405" y="334010"/>
                  </a:lnTo>
                  <a:lnTo>
                    <a:pt x="1212405" y="346710"/>
                  </a:lnTo>
                  <a:lnTo>
                    <a:pt x="1264627" y="364490"/>
                  </a:lnTo>
                  <a:lnTo>
                    <a:pt x="1276580" y="365760"/>
                  </a:lnTo>
                  <a:lnTo>
                    <a:pt x="1309529" y="386079"/>
                  </a:lnTo>
                  <a:lnTo>
                    <a:pt x="1317180" y="415290"/>
                  </a:lnTo>
                  <a:lnTo>
                    <a:pt x="1315906" y="427990"/>
                  </a:lnTo>
                  <a:lnTo>
                    <a:pt x="1285850" y="464820"/>
                  </a:lnTo>
                  <a:lnTo>
                    <a:pt x="1243749" y="473710"/>
                  </a:lnTo>
                  <a:lnTo>
                    <a:pt x="1727987" y="473710"/>
                  </a:lnTo>
                  <a:lnTo>
                    <a:pt x="1727987" y="331470"/>
                  </a:lnTo>
                  <a:lnTo>
                    <a:pt x="1287919" y="331470"/>
                  </a:lnTo>
                  <a:lnTo>
                    <a:pt x="1282585" y="326390"/>
                  </a:lnTo>
                  <a:lnTo>
                    <a:pt x="1276210" y="322579"/>
                  </a:lnTo>
                  <a:lnTo>
                    <a:pt x="1268793" y="321310"/>
                  </a:lnTo>
                  <a:lnTo>
                    <a:pt x="1261376" y="318770"/>
                  </a:lnTo>
                  <a:lnTo>
                    <a:pt x="1253248" y="317500"/>
                  </a:lnTo>
                  <a:close/>
                </a:path>
                <a:path w="1728470" h="718819">
                  <a:moveTo>
                    <a:pt x="694601" y="289560"/>
                  </a:moveTo>
                  <a:lnTo>
                    <a:pt x="638238" y="289560"/>
                  </a:lnTo>
                  <a:lnTo>
                    <a:pt x="638238" y="471170"/>
                  </a:lnTo>
                  <a:lnTo>
                    <a:pt x="694601" y="471170"/>
                  </a:lnTo>
                  <a:lnTo>
                    <a:pt x="694601" y="289560"/>
                  </a:lnTo>
                  <a:close/>
                </a:path>
                <a:path w="1728470" h="718819">
                  <a:moveTo>
                    <a:pt x="774245" y="320040"/>
                  </a:moveTo>
                  <a:lnTo>
                    <a:pt x="758993" y="320040"/>
                  </a:lnTo>
                  <a:lnTo>
                    <a:pt x="752068" y="322579"/>
                  </a:lnTo>
                  <a:lnTo>
                    <a:pt x="730084" y="360679"/>
                  </a:lnTo>
                  <a:lnTo>
                    <a:pt x="730084" y="471170"/>
                  </a:lnTo>
                  <a:lnTo>
                    <a:pt x="802144" y="471170"/>
                  </a:lnTo>
                  <a:lnTo>
                    <a:pt x="802144" y="360679"/>
                  </a:lnTo>
                  <a:lnTo>
                    <a:pt x="801611" y="351790"/>
                  </a:lnTo>
                  <a:lnTo>
                    <a:pt x="801535" y="350520"/>
                  </a:lnTo>
                  <a:lnTo>
                    <a:pt x="781075" y="322579"/>
                  </a:lnTo>
                  <a:lnTo>
                    <a:pt x="774245" y="320040"/>
                  </a:lnTo>
                  <a:close/>
                </a:path>
                <a:path w="1728470" h="718819">
                  <a:moveTo>
                    <a:pt x="881776" y="320040"/>
                  </a:moveTo>
                  <a:lnTo>
                    <a:pt x="866797" y="320040"/>
                  </a:lnTo>
                  <a:lnTo>
                    <a:pt x="860023" y="322579"/>
                  </a:lnTo>
                  <a:lnTo>
                    <a:pt x="837911" y="354329"/>
                  </a:lnTo>
                  <a:lnTo>
                    <a:pt x="837817" y="355600"/>
                  </a:lnTo>
                  <a:lnTo>
                    <a:pt x="837722" y="356870"/>
                  </a:lnTo>
                  <a:lnTo>
                    <a:pt x="837628" y="471170"/>
                  </a:lnTo>
                  <a:lnTo>
                    <a:pt x="909650" y="471170"/>
                  </a:lnTo>
                  <a:lnTo>
                    <a:pt x="909650" y="360679"/>
                  </a:lnTo>
                  <a:lnTo>
                    <a:pt x="909116" y="351790"/>
                  </a:lnTo>
                  <a:lnTo>
                    <a:pt x="909040" y="350520"/>
                  </a:lnTo>
                  <a:lnTo>
                    <a:pt x="888603" y="322579"/>
                  </a:lnTo>
                  <a:lnTo>
                    <a:pt x="881776" y="320040"/>
                  </a:lnTo>
                  <a:close/>
                </a:path>
                <a:path w="1728470" h="718819">
                  <a:moveTo>
                    <a:pt x="1056599" y="287020"/>
                  </a:moveTo>
                  <a:lnTo>
                    <a:pt x="888479" y="287020"/>
                  </a:lnTo>
                  <a:lnTo>
                    <a:pt x="901007" y="289560"/>
                  </a:lnTo>
                  <a:lnTo>
                    <a:pt x="906868" y="292100"/>
                  </a:lnTo>
                  <a:lnTo>
                    <a:pt x="940457" y="326390"/>
                  </a:lnTo>
                  <a:lnTo>
                    <a:pt x="945159" y="471170"/>
                  </a:lnTo>
                  <a:lnTo>
                    <a:pt x="1048823" y="471170"/>
                  </a:lnTo>
                  <a:lnTo>
                    <a:pt x="1017248" y="455929"/>
                  </a:lnTo>
                  <a:lnTo>
                    <a:pt x="1012317" y="452120"/>
                  </a:lnTo>
                  <a:lnTo>
                    <a:pt x="993988" y="412750"/>
                  </a:lnTo>
                  <a:lnTo>
                    <a:pt x="992255" y="398779"/>
                  </a:lnTo>
                  <a:lnTo>
                    <a:pt x="992149" y="397510"/>
                  </a:lnTo>
                  <a:lnTo>
                    <a:pt x="992042" y="396240"/>
                  </a:lnTo>
                  <a:lnTo>
                    <a:pt x="991936" y="394970"/>
                  </a:lnTo>
                  <a:lnTo>
                    <a:pt x="991829" y="393700"/>
                  </a:lnTo>
                  <a:lnTo>
                    <a:pt x="991723" y="368300"/>
                  </a:lnTo>
                  <a:lnTo>
                    <a:pt x="992480" y="358140"/>
                  </a:lnTo>
                  <a:lnTo>
                    <a:pt x="992574" y="356870"/>
                  </a:lnTo>
                  <a:lnTo>
                    <a:pt x="1006850" y="314960"/>
                  </a:lnTo>
                  <a:lnTo>
                    <a:pt x="1041541" y="290829"/>
                  </a:lnTo>
                  <a:lnTo>
                    <a:pt x="1048823" y="288290"/>
                  </a:lnTo>
                  <a:lnTo>
                    <a:pt x="1056599" y="287020"/>
                  </a:lnTo>
                  <a:close/>
                </a:path>
                <a:path w="1728470" h="718819">
                  <a:moveTo>
                    <a:pt x="1072681" y="318770"/>
                  </a:moveTo>
                  <a:lnTo>
                    <a:pt x="1057229" y="318770"/>
                  </a:lnTo>
                  <a:lnTo>
                    <a:pt x="1050304" y="321310"/>
                  </a:lnTo>
                  <a:lnTo>
                    <a:pt x="1027583" y="355600"/>
                  </a:lnTo>
                  <a:lnTo>
                    <a:pt x="1026310" y="388620"/>
                  </a:lnTo>
                  <a:lnTo>
                    <a:pt x="1026447" y="391160"/>
                  </a:lnTo>
                  <a:lnTo>
                    <a:pt x="1026516" y="392429"/>
                  </a:lnTo>
                  <a:lnTo>
                    <a:pt x="1026585" y="393700"/>
                  </a:lnTo>
                  <a:lnTo>
                    <a:pt x="1026654" y="394970"/>
                  </a:lnTo>
                  <a:lnTo>
                    <a:pt x="1026722" y="396240"/>
                  </a:lnTo>
                  <a:lnTo>
                    <a:pt x="1026791" y="397510"/>
                  </a:lnTo>
                  <a:lnTo>
                    <a:pt x="1044236" y="435610"/>
                  </a:lnTo>
                  <a:lnTo>
                    <a:pt x="1064869" y="441960"/>
                  </a:lnTo>
                  <a:lnTo>
                    <a:pt x="1072534" y="440690"/>
                  </a:lnTo>
                  <a:lnTo>
                    <a:pt x="1101458" y="410210"/>
                  </a:lnTo>
                  <a:lnTo>
                    <a:pt x="1103781" y="388620"/>
                  </a:lnTo>
                  <a:lnTo>
                    <a:pt x="1103704" y="369570"/>
                  </a:lnTo>
                  <a:lnTo>
                    <a:pt x="1103474" y="365760"/>
                  </a:lnTo>
                  <a:lnTo>
                    <a:pt x="1103397" y="364490"/>
                  </a:lnTo>
                  <a:lnTo>
                    <a:pt x="1085990" y="325120"/>
                  </a:lnTo>
                  <a:lnTo>
                    <a:pt x="1079719" y="321310"/>
                  </a:lnTo>
                  <a:lnTo>
                    <a:pt x="1072681" y="318770"/>
                  </a:lnTo>
                  <a:close/>
                </a:path>
                <a:path w="1728470" h="718819">
                  <a:moveTo>
                    <a:pt x="1282357" y="422910"/>
                  </a:moveTo>
                  <a:lnTo>
                    <a:pt x="1192923" y="422910"/>
                  </a:lnTo>
                  <a:lnTo>
                    <a:pt x="1198004" y="427990"/>
                  </a:lnTo>
                  <a:lnTo>
                    <a:pt x="1203528" y="431800"/>
                  </a:lnTo>
                  <a:lnTo>
                    <a:pt x="1209490" y="435610"/>
                  </a:lnTo>
                  <a:lnTo>
                    <a:pt x="1215885" y="438150"/>
                  </a:lnTo>
                  <a:lnTo>
                    <a:pt x="1236520" y="441960"/>
                  </a:lnTo>
                  <a:lnTo>
                    <a:pt x="1251874" y="441960"/>
                  </a:lnTo>
                  <a:lnTo>
                    <a:pt x="1282357" y="425450"/>
                  </a:lnTo>
                  <a:lnTo>
                    <a:pt x="1282357" y="422910"/>
                  </a:lnTo>
                  <a:close/>
                </a:path>
                <a:path w="1728470" h="718819">
                  <a:moveTo>
                    <a:pt x="485711" y="317500"/>
                  </a:moveTo>
                  <a:lnTo>
                    <a:pt x="451192" y="340360"/>
                  </a:lnTo>
                  <a:lnTo>
                    <a:pt x="447233" y="388620"/>
                  </a:lnTo>
                  <a:lnTo>
                    <a:pt x="447370" y="391160"/>
                  </a:lnTo>
                  <a:lnTo>
                    <a:pt x="447438" y="392429"/>
                  </a:lnTo>
                  <a:lnTo>
                    <a:pt x="447507" y="393700"/>
                  </a:lnTo>
                  <a:lnTo>
                    <a:pt x="447576" y="394970"/>
                  </a:lnTo>
                  <a:lnTo>
                    <a:pt x="447644" y="396240"/>
                  </a:lnTo>
                  <a:lnTo>
                    <a:pt x="448432" y="402590"/>
                  </a:lnTo>
                  <a:lnTo>
                    <a:pt x="471357" y="438150"/>
                  </a:lnTo>
                  <a:lnTo>
                    <a:pt x="485711" y="440690"/>
                  </a:lnTo>
                  <a:lnTo>
                    <a:pt x="493376" y="439420"/>
                  </a:lnTo>
                  <a:lnTo>
                    <a:pt x="522300" y="410210"/>
                  </a:lnTo>
                  <a:lnTo>
                    <a:pt x="524570" y="388620"/>
                  </a:lnTo>
                  <a:lnTo>
                    <a:pt x="524559" y="368300"/>
                  </a:lnTo>
                  <a:lnTo>
                    <a:pt x="524404" y="365760"/>
                  </a:lnTo>
                  <a:lnTo>
                    <a:pt x="524327" y="364490"/>
                  </a:lnTo>
                  <a:lnTo>
                    <a:pt x="524250" y="363220"/>
                  </a:lnTo>
                  <a:lnTo>
                    <a:pt x="524173" y="361950"/>
                  </a:lnTo>
                  <a:lnTo>
                    <a:pt x="523396" y="354329"/>
                  </a:lnTo>
                  <a:lnTo>
                    <a:pt x="500570" y="320040"/>
                  </a:lnTo>
                  <a:lnTo>
                    <a:pt x="493530" y="318770"/>
                  </a:lnTo>
                  <a:lnTo>
                    <a:pt x="485711" y="317500"/>
                  </a:lnTo>
                  <a:close/>
                </a:path>
                <a:path w="1728470" h="718819">
                  <a:moveTo>
                    <a:pt x="1727987" y="287020"/>
                  </a:moveTo>
                  <a:lnTo>
                    <a:pt x="1254793" y="287020"/>
                  </a:lnTo>
                  <a:lnTo>
                    <a:pt x="1273319" y="289560"/>
                  </a:lnTo>
                  <a:lnTo>
                    <a:pt x="1281836" y="292100"/>
                  </a:lnTo>
                  <a:lnTo>
                    <a:pt x="1289807" y="294640"/>
                  </a:lnTo>
                  <a:lnTo>
                    <a:pt x="1297190" y="298450"/>
                  </a:lnTo>
                  <a:lnTo>
                    <a:pt x="1303992" y="302260"/>
                  </a:lnTo>
                  <a:lnTo>
                    <a:pt x="1310220" y="307340"/>
                  </a:lnTo>
                  <a:lnTo>
                    <a:pt x="1287919" y="331470"/>
                  </a:lnTo>
                  <a:lnTo>
                    <a:pt x="1727987" y="331470"/>
                  </a:lnTo>
                  <a:lnTo>
                    <a:pt x="1727987" y="287020"/>
                  </a:lnTo>
                  <a:close/>
                </a:path>
                <a:path w="1728470" h="718819">
                  <a:moveTo>
                    <a:pt x="881824" y="287020"/>
                  </a:moveTo>
                  <a:lnTo>
                    <a:pt x="776389" y="287020"/>
                  </a:lnTo>
                  <a:lnTo>
                    <a:pt x="792037" y="289560"/>
                  </a:lnTo>
                  <a:lnTo>
                    <a:pt x="805605" y="293370"/>
                  </a:lnTo>
                  <a:lnTo>
                    <a:pt x="817087" y="302260"/>
                  </a:lnTo>
                  <a:lnTo>
                    <a:pt x="826477" y="313690"/>
                  </a:lnTo>
                  <a:lnTo>
                    <a:pt x="837908" y="302260"/>
                  </a:lnTo>
                  <a:lnTo>
                    <a:pt x="850941" y="293370"/>
                  </a:lnTo>
                  <a:lnTo>
                    <a:pt x="865579" y="289560"/>
                  </a:lnTo>
                  <a:lnTo>
                    <a:pt x="881824" y="287020"/>
                  </a:lnTo>
                  <a:close/>
                </a:path>
                <a:path w="1728470" h="718819">
                  <a:moveTo>
                    <a:pt x="759907" y="289560"/>
                  </a:moveTo>
                  <a:lnTo>
                    <a:pt x="729399" y="289560"/>
                  </a:lnTo>
                  <a:lnTo>
                    <a:pt x="729399" y="307340"/>
                  </a:lnTo>
                  <a:lnTo>
                    <a:pt x="733973" y="303529"/>
                  </a:lnTo>
                  <a:lnTo>
                    <a:pt x="739008" y="298450"/>
                  </a:lnTo>
                  <a:lnTo>
                    <a:pt x="744502" y="295910"/>
                  </a:lnTo>
                  <a:lnTo>
                    <a:pt x="750455" y="292100"/>
                  </a:lnTo>
                  <a:lnTo>
                    <a:pt x="756702" y="290829"/>
                  </a:lnTo>
                  <a:lnTo>
                    <a:pt x="759907" y="289560"/>
                  </a:lnTo>
                  <a:close/>
                </a:path>
                <a:path w="1728470" h="718819">
                  <a:moveTo>
                    <a:pt x="1727987" y="210820"/>
                  </a:moveTo>
                  <a:lnTo>
                    <a:pt x="446836" y="210820"/>
                  </a:lnTo>
                  <a:lnTo>
                    <a:pt x="446836" y="295910"/>
                  </a:lnTo>
                  <a:lnTo>
                    <a:pt x="449440" y="293370"/>
                  </a:lnTo>
                  <a:lnTo>
                    <a:pt x="452132" y="292100"/>
                  </a:lnTo>
                  <a:lnTo>
                    <a:pt x="455002" y="290829"/>
                  </a:lnTo>
                  <a:lnTo>
                    <a:pt x="461904" y="288290"/>
                  </a:lnTo>
                  <a:lnTo>
                    <a:pt x="469323" y="287020"/>
                  </a:lnTo>
                  <a:lnTo>
                    <a:pt x="477250" y="285750"/>
                  </a:lnTo>
                  <a:lnTo>
                    <a:pt x="1727987" y="285750"/>
                  </a:lnTo>
                  <a:lnTo>
                    <a:pt x="1727987" y="254000"/>
                  </a:lnTo>
                  <a:lnTo>
                    <a:pt x="601687" y="254000"/>
                  </a:lnTo>
                  <a:lnTo>
                    <a:pt x="601687" y="214629"/>
                  </a:lnTo>
                  <a:lnTo>
                    <a:pt x="1727987" y="214629"/>
                  </a:lnTo>
                  <a:lnTo>
                    <a:pt x="1727987" y="210820"/>
                  </a:lnTo>
                  <a:close/>
                </a:path>
                <a:path w="1728470" h="718819">
                  <a:moveTo>
                    <a:pt x="1727987" y="214629"/>
                  </a:moveTo>
                  <a:lnTo>
                    <a:pt x="639279" y="214629"/>
                  </a:lnTo>
                  <a:lnTo>
                    <a:pt x="639279" y="254000"/>
                  </a:lnTo>
                  <a:lnTo>
                    <a:pt x="1727987" y="254000"/>
                  </a:lnTo>
                  <a:lnTo>
                    <a:pt x="1727987" y="2146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4815" y="8870941"/>
              <a:ext cx="252006" cy="25145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98082" y="8865819"/>
              <a:ext cx="252006" cy="251993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20496" y="8873987"/>
              <a:ext cx="653722" cy="23399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0004" y="8874001"/>
              <a:ext cx="467982" cy="233997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6409786" y="8902206"/>
              <a:ext cx="399415" cy="177800"/>
            </a:xfrm>
            <a:custGeom>
              <a:avLst/>
              <a:gdLst/>
              <a:ahLst/>
              <a:cxnLst/>
              <a:rect l="l" t="t" r="r" b="b"/>
              <a:pathLst>
                <a:path w="399415" h="177800">
                  <a:moveTo>
                    <a:pt x="392061" y="9385"/>
                  </a:moveTo>
                  <a:lnTo>
                    <a:pt x="387540" y="9385"/>
                  </a:lnTo>
                  <a:lnTo>
                    <a:pt x="387540" y="28981"/>
                  </a:lnTo>
                  <a:lnTo>
                    <a:pt x="392633" y="28981"/>
                  </a:lnTo>
                  <a:lnTo>
                    <a:pt x="392633" y="13957"/>
                  </a:lnTo>
                  <a:lnTo>
                    <a:pt x="392139" y="13957"/>
                  </a:lnTo>
                  <a:lnTo>
                    <a:pt x="392061" y="9385"/>
                  </a:lnTo>
                  <a:close/>
                </a:path>
                <a:path w="399415" h="177800">
                  <a:moveTo>
                    <a:pt x="398526" y="8940"/>
                  </a:moveTo>
                  <a:lnTo>
                    <a:pt x="394462" y="8940"/>
                  </a:lnTo>
                  <a:lnTo>
                    <a:pt x="392366" y="12014"/>
                  </a:lnTo>
                  <a:lnTo>
                    <a:pt x="392123" y="13957"/>
                  </a:lnTo>
                  <a:lnTo>
                    <a:pt x="398602" y="13957"/>
                  </a:lnTo>
                  <a:lnTo>
                    <a:pt x="399059" y="14224"/>
                  </a:lnTo>
                  <a:lnTo>
                    <a:pt x="399059" y="9080"/>
                  </a:lnTo>
                  <a:lnTo>
                    <a:pt x="398526" y="8940"/>
                  </a:lnTo>
                  <a:close/>
                </a:path>
                <a:path w="399415" h="177800">
                  <a:moveTo>
                    <a:pt x="383641" y="50723"/>
                  </a:moveTo>
                  <a:lnTo>
                    <a:pt x="380809" y="50723"/>
                  </a:lnTo>
                  <a:lnTo>
                    <a:pt x="379628" y="51206"/>
                  </a:lnTo>
                  <a:lnTo>
                    <a:pt x="378688" y="52158"/>
                  </a:lnTo>
                  <a:lnTo>
                    <a:pt x="377710" y="53111"/>
                  </a:lnTo>
                  <a:lnTo>
                    <a:pt x="377215" y="54292"/>
                  </a:lnTo>
                  <a:lnTo>
                    <a:pt x="377215" y="57124"/>
                  </a:lnTo>
                  <a:lnTo>
                    <a:pt x="377710" y="58293"/>
                  </a:lnTo>
                  <a:lnTo>
                    <a:pt x="378688" y="59245"/>
                  </a:lnTo>
                  <a:lnTo>
                    <a:pt x="379628" y="60210"/>
                  </a:lnTo>
                  <a:lnTo>
                    <a:pt x="380809" y="60706"/>
                  </a:lnTo>
                  <a:lnTo>
                    <a:pt x="383641" y="60706"/>
                  </a:lnTo>
                  <a:lnTo>
                    <a:pt x="384822" y="60210"/>
                  </a:lnTo>
                  <a:lnTo>
                    <a:pt x="385057" y="59969"/>
                  </a:lnTo>
                  <a:lnTo>
                    <a:pt x="381038" y="59969"/>
                  </a:lnTo>
                  <a:lnTo>
                    <a:pt x="380072" y="59563"/>
                  </a:lnTo>
                  <a:lnTo>
                    <a:pt x="379323" y="58737"/>
                  </a:lnTo>
                  <a:lnTo>
                    <a:pt x="378561" y="57950"/>
                  </a:lnTo>
                  <a:lnTo>
                    <a:pt x="378241" y="57124"/>
                  </a:lnTo>
                  <a:lnTo>
                    <a:pt x="378241" y="54292"/>
                  </a:lnTo>
                  <a:lnTo>
                    <a:pt x="378615" y="53327"/>
                  </a:lnTo>
                  <a:lnTo>
                    <a:pt x="378900" y="53111"/>
                  </a:lnTo>
                  <a:lnTo>
                    <a:pt x="380072" y="51879"/>
                  </a:lnTo>
                  <a:lnTo>
                    <a:pt x="381038" y="51473"/>
                  </a:lnTo>
                  <a:lnTo>
                    <a:pt x="385087" y="51473"/>
                  </a:lnTo>
                  <a:lnTo>
                    <a:pt x="384822" y="51206"/>
                  </a:lnTo>
                  <a:lnTo>
                    <a:pt x="383641" y="50723"/>
                  </a:lnTo>
                  <a:close/>
                </a:path>
                <a:path w="399415" h="177800">
                  <a:moveTo>
                    <a:pt x="385087" y="51473"/>
                  </a:moveTo>
                  <a:lnTo>
                    <a:pt x="383400" y="51473"/>
                  </a:lnTo>
                  <a:lnTo>
                    <a:pt x="384365" y="51879"/>
                  </a:lnTo>
                  <a:lnTo>
                    <a:pt x="385538" y="53111"/>
                  </a:lnTo>
                  <a:lnTo>
                    <a:pt x="385824" y="53327"/>
                  </a:lnTo>
                  <a:lnTo>
                    <a:pt x="386186" y="54292"/>
                  </a:lnTo>
                  <a:lnTo>
                    <a:pt x="386186" y="57124"/>
                  </a:lnTo>
                  <a:lnTo>
                    <a:pt x="385876" y="57950"/>
                  </a:lnTo>
                  <a:lnTo>
                    <a:pt x="385114" y="58737"/>
                  </a:lnTo>
                  <a:lnTo>
                    <a:pt x="384365" y="59563"/>
                  </a:lnTo>
                  <a:lnTo>
                    <a:pt x="383400" y="59969"/>
                  </a:lnTo>
                  <a:lnTo>
                    <a:pt x="385057" y="59969"/>
                  </a:lnTo>
                  <a:lnTo>
                    <a:pt x="386715" y="58293"/>
                  </a:lnTo>
                  <a:lnTo>
                    <a:pt x="387210" y="57124"/>
                  </a:lnTo>
                  <a:lnTo>
                    <a:pt x="387210" y="54292"/>
                  </a:lnTo>
                  <a:lnTo>
                    <a:pt x="386805" y="53327"/>
                  </a:lnTo>
                  <a:lnTo>
                    <a:pt x="386715" y="53111"/>
                  </a:lnTo>
                  <a:lnTo>
                    <a:pt x="385087" y="51473"/>
                  </a:lnTo>
                  <a:close/>
                </a:path>
                <a:path w="399415" h="177800">
                  <a:moveTo>
                    <a:pt x="381254" y="56045"/>
                  </a:moveTo>
                  <a:lnTo>
                    <a:pt x="380301" y="56045"/>
                  </a:lnTo>
                  <a:lnTo>
                    <a:pt x="380301" y="58737"/>
                  </a:lnTo>
                  <a:lnTo>
                    <a:pt x="381254" y="58737"/>
                  </a:lnTo>
                  <a:lnTo>
                    <a:pt x="381254" y="56045"/>
                  </a:lnTo>
                  <a:close/>
                </a:path>
                <a:path w="399415" h="177800">
                  <a:moveTo>
                    <a:pt x="383019" y="56045"/>
                  </a:moveTo>
                  <a:lnTo>
                    <a:pt x="382054" y="56045"/>
                  </a:lnTo>
                  <a:lnTo>
                    <a:pt x="383748" y="58737"/>
                  </a:lnTo>
                  <a:lnTo>
                    <a:pt x="384739" y="58737"/>
                  </a:lnTo>
                  <a:lnTo>
                    <a:pt x="383019" y="56045"/>
                  </a:lnTo>
                  <a:close/>
                </a:path>
                <a:path w="399415" h="177800">
                  <a:moveTo>
                    <a:pt x="380301" y="55892"/>
                  </a:moveTo>
                  <a:lnTo>
                    <a:pt x="378167" y="55892"/>
                  </a:lnTo>
                  <a:lnTo>
                    <a:pt x="378167" y="56045"/>
                  </a:lnTo>
                  <a:lnTo>
                    <a:pt x="380301" y="56045"/>
                  </a:lnTo>
                  <a:lnTo>
                    <a:pt x="380301" y="55892"/>
                  </a:lnTo>
                  <a:close/>
                </a:path>
                <a:path w="399415" h="177800">
                  <a:moveTo>
                    <a:pt x="383882" y="52768"/>
                  </a:moveTo>
                  <a:lnTo>
                    <a:pt x="380301" y="52768"/>
                  </a:lnTo>
                  <a:lnTo>
                    <a:pt x="380301" y="55892"/>
                  </a:lnTo>
                  <a:lnTo>
                    <a:pt x="383882" y="55892"/>
                  </a:lnTo>
                  <a:lnTo>
                    <a:pt x="384429" y="55295"/>
                  </a:lnTo>
                  <a:lnTo>
                    <a:pt x="381254" y="55295"/>
                  </a:lnTo>
                  <a:lnTo>
                    <a:pt x="381254" y="53327"/>
                  </a:lnTo>
                  <a:lnTo>
                    <a:pt x="384556" y="53327"/>
                  </a:lnTo>
                  <a:lnTo>
                    <a:pt x="383882" y="52768"/>
                  </a:lnTo>
                  <a:close/>
                </a:path>
                <a:path w="399415" h="177800">
                  <a:moveTo>
                    <a:pt x="384556" y="53327"/>
                  </a:moveTo>
                  <a:lnTo>
                    <a:pt x="381254" y="53327"/>
                  </a:lnTo>
                  <a:lnTo>
                    <a:pt x="381254" y="53822"/>
                  </a:lnTo>
                  <a:lnTo>
                    <a:pt x="383476" y="53822"/>
                  </a:lnTo>
                  <a:lnTo>
                    <a:pt x="383489" y="54991"/>
                  </a:lnTo>
                  <a:lnTo>
                    <a:pt x="381254" y="54991"/>
                  </a:lnTo>
                  <a:lnTo>
                    <a:pt x="381254" y="55295"/>
                  </a:lnTo>
                  <a:lnTo>
                    <a:pt x="384429" y="55295"/>
                  </a:lnTo>
                  <a:lnTo>
                    <a:pt x="384527" y="54991"/>
                  </a:lnTo>
                  <a:lnTo>
                    <a:pt x="384556" y="53327"/>
                  </a:lnTo>
                  <a:close/>
                </a:path>
                <a:path w="399415" h="177800">
                  <a:moveTo>
                    <a:pt x="381533" y="8940"/>
                  </a:moveTo>
                  <a:lnTo>
                    <a:pt x="368198" y="8940"/>
                  </a:lnTo>
                  <a:lnTo>
                    <a:pt x="365188" y="13614"/>
                  </a:lnTo>
                  <a:lnTo>
                    <a:pt x="365188" y="25717"/>
                  </a:lnTo>
                  <a:lnTo>
                    <a:pt x="368960" y="29438"/>
                  </a:lnTo>
                  <a:lnTo>
                    <a:pt x="378155" y="29438"/>
                  </a:lnTo>
                  <a:lnTo>
                    <a:pt x="380288" y="28905"/>
                  </a:lnTo>
                  <a:lnTo>
                    <a:pt x="382143" y="27876"/>
                  </a:lnTo>
                  <a:lnTo>
                    <a:pt x="382143" y="25717"/>
                  </a:lnTo>
                  <a:lnTo>
                    <a:pt x="372491" y="25717"/>
                  </a:lnTo>
                  <a:lnTo>
                    <a:pt x="370281" y="23926"/>
                  </a:lnTo>
                  <a:lnTo>
                    <a:pt x="370052" y="20764"/>
                  </a:lnTo>
                  <a:lnTo>
                    <a:pt x="383590" y="20764"/>
                  </a:lnTo>
                  <a:lnTo>
                    <a:pt x="383590" y="17272"/>
                  </a:lnTo>
                  <a:lnTo>
                    <a:pt x="370052" y="17272"/>
                  </a:lnTo>
                  <a:lnTo>
                    <a:pt x="370267" y="14795"/>
                  </a:lnTo>
                  <a:lnTo>
                    <a:pt x="370281" y="14643"/>
                  </a:lnTo>
                  <a:lnTo>
                    <a:pt x="371729" y="12661"/>
                  </a:lnTo>
                  <a:lnTo>
                    <a:pt x="383071" y="12661"/>
                  </a:lnTo>
                  <a:lnTo>
                    <a:pt x="381533" y="8940"/>
                  </a:lnTo>
                  <a:close/>
                </a:path>
                <a:path w="399415" h="177800">
                  <a:moveTo>
                    <a:pt x="382143" y="23736"/>
                  </a:moveTo>
                  <a:lnTo>
                    <a:pt x="380238" y="24803"/>
                  </a:lnTo>
                  <a:lnTo>
                    <a:pt x="378117" y="25717"/>
                  </a:lnTo>
                  <a:lnTo>
                    <a:pt x="382143" y="25717"/>
                  </a:lnTo>
                  <a:lnTo>
                    <a:pt x="382143" y="23736"/>
                  </a:lnTo>
                  <a:close/>
                </a:path>
                <a:path w="399415" h="177800">
                  <a:moveTo>
                    <a:pt x="383071" y="12661"/>
                  </a:moveTo>
                  <a:lnTo>
                    <a:pt x="377431" y="12661"/>
                  </a:lnTo>
                  <a:lnTo>
                    <a:pt x="378492" y="14643"/>
                  </a:lnTo>
                  <a:lnTo>
                    <a:pt x="378574" y="14795"/>
                  </a:lnTo>
                  <a:lnTo>
                    <a:pt x="378726" y="17272"/>
                  </a:lnTo>
                  <a:lnTo>
                    <a:pt x="383590" y="17272"/>
                  </a:lnTo>
                  <a:lnTo>
                    <a:pt x="383464" y="13614"/>
                  </a:lnTo>
                  <a:lnTo>
                    <a:pt x="383071" y="12661"/>
                  </a:lnTo>
                  <a:close/>
                </a:path>
                <a:path w="399415" h="177800">
                  <a:moveTo>
                    <a:pt x="358736" y="13119"/>
                  </a:moveTo>
                  <a:lnTo>
                    <a:pt x="353644" y="13119"/>
                  </a:lnTo>
                  <a:lnTo>
                    <a:pt x="353644" y="28981"/>
                  </a:lnTo>
                  <a:lnTo>
                    <a:pt x="358736" y="28981"/>
                  </a:lnTo>
                  <a:lnTo>
                    <a:pt x="358736" y="13119"/>
                  </a:lnTo>
                  <a:close/>
                </a:path>
                <a:path w="399415" h="177800">
                  <a:moveTo>
                    <a:pt x="363181" y="9385"/>
                  </a:moveTo>
                  <a:lnTo>
                    <a:pt x="349872" y="9385"/>
                  </a:lnTo>
                  <a:lnTo>
                    <a:pt x="349872" y="13119"/>
                  </a:lnTo>
                  <a:lnTo>
                    <a:pt x="363181" y="13119"/>
                  </a:lnTo>
                  <a:lnTo>
                    <a:pt x="363181" y="9385"/>
                  </a:lnTo>
                  <a:close/>
                </a:path>
                <a:path w="399415" h="177800">
                  <a:moveTo>
                    <a:pt x="361162" y="0"/>
                  </a:moveTo>
                  <a:lnTo>
                    <a:pt x="355841" y="0"/>
                  </a:lnTo>
                  <a:lnTo>
                    <a:pt x="353644" y="2730"/>
                  </a:lnTo>
                  <a:lnTo>
                    <a:pt x="353644" y="9385"/>
                  </a:lnTo>
                  <a:lnTo>
                    <a:pt x="358736" y="9385"/>
                  </a:lnTo>
                  <a:lnTo>
                    <a:pt x="358736" y="5435"/>
                  </a:lnTo>
                  <a:lnTo>
                    <a:pt x="359270" y="3949"/>
                  </a:lnTo>
                  <a:lnTo>
                    <a:pt x="363250" y="3949"/>
                  </a:lnTo>
                  <a:lnTo>
                    <a:pt x="363601" y="419"/>
                  </a:lnTo>
                  <a:lnTo>
                    <a:pt x="362610" y="190"/>
                  </a:lnTo>
                  <a:lnTo>
                    <a:pt x="361162" y="0"/>
                  </a:lnTo>
                  <a:close/>
                </a:path>
                <a:path w="399415" h="177800">
                  <a:moveTo>
                    <a:pt x="363250" y="3949"/>
                  </a:moveTo>
                  <a:lnTo>
                    <a:pt x="362077" y="3949"/>
                  </a:lnTo>
                  <a:lnTo>
                    <a:pt x="362724" y="4368"/>
                  </a:lnTo>
                  <a:lnTo>
                    <a:pt x="363181" y="4635"/>
                  </a:lnTo>
                  <a:lnTo>
                    <a:pt x="363250" y="3949"/>
                  </a:lnTo>
                  <a:close/>
                </a:path>
                <a:path w="399415" h="177800">
                  <a:moveTo>
                    <a:pt x="345617" y="91389"/>
                  </a:moveTo>
                  <a:lnTo>
                    <a:pt x="337971" y="91389"/>
                  </a:lnTo>
                  <a:lnTo>
                    <a:pt x="335089" y="92519"/>
                  </a:lnTo>
                  <a:lnTo>
                    <a:pt x="330377" y="97485"/>
                  </a:lnTo>
                  <a:lnTo>
                    <a:pt x="329171" y="100787"/>
                  </a:lnTo>
                  <a:lnTo>
                    <a:pt x="329145" y="109016"/>
                  </a:lnTo>
                  <a:lnTo>
                    <a:pt x="330339" y="112318"/>
                  </a:lnTo>
                  <a:lnTo>
                    <a:pt x="332701" y="114757"/>
                  </a:lnTo>
                  <a:lnTo>
                    <a:pt x="335026" y="117233"/>
                  </a:lnTo>
                  <a:lnTo>
                    <a:pt x="338277" y="118503"/>
                  </a:lnTo>
                  <a:lnTo>
                    <a:pt x="344172" y="118503"/>
                  </a:lnTo>
                  <a:lnTo>
                    <a:pt x="346773" y="118110"/>
                  </a:lnTo>
                  <a:lnTo>
                    <a:pt x="347738" y="117817"/>
                  </a:lnTo>
                  <a:lnTo>
                    <a:pt x="348526" y="117411"/>
                  </a:lnTo>
                  <a:lnTo>
                    <a:pt x="348448" y="116255"/>
                  </a:lnTo>
                  <a:lnTo>
                    <a:pt x="338988" y="116255"/>
                  </a:lnTo>
                  <a:lnTo>
                    <a:pt x="336334" y="115176"/>
                  </a:lnTo>
                  <a:lnTo>
                    <a:pt x="334518" y="113055"/>
                  </a:lnTo>
                  <a:lnTo>
                    <a:pt x="332676" y="110985"/>
                  </a:lnTo>
                  <a:lnTo>
                    <a:pt x="331762" y="108254"/>
                  </a:lnTo>
                  <a:lnTo>
                    <a:pt x="331762" y="101523"/>
                  </a:lnTo>
                  <a:lnTo>
                    <a:pt x="332689" y="98793"/>
                  </a:lnTo>
                  <a:lnTo>
                    <a:pt x="336386" y="94615"/>
                  </a:lnTo>
                  <a:lnTo>
                    <a:pt x="338697" y="93662"/>
                  </a:lnTo>
                  <a:lnTo>
                    <a:pt x="348433" y="93662"/>
                  </a:lnTo>
                  <a:lnTo>
                    <a:pt x="348526" y="92189"/>
                  </a:lnTo>
                  <a:lnTo>
                    <a:pt x="347789" y="91808"/>
                  </a:lnTo>
                  <a:lnTo>
                    <a:pt x="346824" y="91541"/>
                  </a:lnTo>
                  <a:lnTo>
                    <a:pt x="345617" y="91389"/>
                  </a:lnTo>
                  <a:close/>
                </a:path>
                <a:path w="399415" h="177800">
                  <a:moveTo>
                    <a:pt x="348376" y="115176"/>
                  </a:moveTo>
                  <a:lnTo>
                    <a:pt x="347586" y="115570"/>
                  </a:lnTo>
                  <a:lnTo>
                    <a:pt x="346646" y="115862"/>
                  </a:lnTo>
                  <a:lnTo>
                    <a:pt x="343966" y="116255"/>
                  </a:lnTo>
                  <a:lnTo>
                    <a:pt x="348448" y="116255"/>
                  </a:lnTo>
                  <a:lnTo>
                    <a:pt x="348376" y="115176"/>
                  </a:lnTo>
                  <a:close/>
                </a:path>
                <a:path w="399415" h="177800">
                  <a:moveTo>
                    <a:pt x="348433" y="93662"/>
                  </a:moveTo>
                  <a:lnTo>
                    <a:pt x="345528" y="93662"/>
                  </a:lnTo>
                  <a:lnTo>
                    <a:pt x="346570" y="93840"/>
                  </a:lnTo>
                  <a:lnTo>
                    <a:pt x="347510" y="94157"/>
                  </a:lnTo>
                  <a:lnTo>
                    <a:pt x="348373" y="94615"/>
                  </a:lnTo>
                  <a:lnTo>
                    <a:pt x="348433" y="93662"/>
                  </a:lnTo>
                  <a:close/>
                </a:path>
                <a:path w="399415" h="177800">
                  <a:moveTo>
                    <a:pt x="343192" y="56565"/>
                  </a:moveTo>
                  <a:lnTo>
                    <a:pt x="330250" y="56565"/>
                  </a:lnTo>
                  <a:lnTo>
                    <a:pt x="330250" y="82994"/>
                  </a:lnTo>
                  <a:lnTo>
                    <a:pt x="343649" y="82994"/>
                  </a:lnTo>
                  <a:lnTo>
                    <a:pt x="343649" y="80721"/>
                  </a:lnTo>
                  <a:lnTo>
                    <a:pt x="332854" y="80721"/>
                  </a:lnTo>
                  <a:lnTo>
                    <a:pt x="332854" y="70535"/>
                  </a:lnTo>
                  <a:lnTo>
                    <a:pt x="342658" y="70535"/>
                  </a:lnTo>
                  <a:lnTo>
                    <a:pt x="342658" y="68262"/>
                  </a:lnTo>
                  <a:lnTo>
                    <a:pt x="332854" y="68262"/>
                  </a:lnTo>
                  <a:lnTo>
                    <a:pt x="332854" y="58839"/>
                  </a:lnTo>
                  <a:lnTo>
                    <a:pt x="343192" y="58839"/>
                  </a:lnTo>
                  <a:lnTo>
                    <a:pt x="343192" y="56565"/>
                  </a:lnTo>
                  <a:close/>
                </a:path>
                <a:path w="399415" h="177800">
                  <a:moveTo>
                    <a:pt x="343522" y="8940"/>
                  </a:moveTo>
                  <a:lnTo>
                    <a:pt x="331927" y="8940"/>
                  </a:lnTo>
                  <a:lnTo>
                    <a:pt x="327469" y="12890"/>
                  </a:lnTo>
                  <a:lnTo>
                    <a:pt x="327469" y="24955"/>
                  </a:lnTo>
                  <a:lnTo>
                    <a:pt x="331241" y="29438"/>
                  </a:lnTo>
                  <a:lnTo>
                    <a:pt x="344195" y="29438"/>
                  </a:lnTo>
                  <a:lnTo>
                    <a:pt x="347518" y="25488"/>
                  </a:lnTo>
                  <a:lnTo>
                    <a:pt x="333819" y="25488"/>
                  </a:lnTo>
                  <a:lnTo>
                    <a:pt x="332814" y="21983"/>
                  </a:lnTo>
                  <a:lnTo>
                    <a:pt x="332803" y="15786"/>
                  </a:lnTo>
                  <a:lnTo>
                    <a:pt x="334391" y="12890"/>
                  </a:lnTo>
                  <a:lnTo>
                    <a:pt x="348010" y="12890"/>
                  </a:lnTo>
                  <a:lnTo>
                    <a:pt x="343522" y="8940"/>
                  </a:lnTo>
                  <a:close/>
                </a:path>
                <a:path w="399415" h="177800">
                  <a:moveTo>
                    <a:pt x="347967" y="12890"/>
                  </a:moveTo>
                  <a:lnTo>
                    <a:pt x="341045" y="12890"/>
                  </a:lnTo>
                  <a:lnTo>
                    <a:pt x="342646" y="15786"/>
                  </a:lnTo>
                  <a:lnTo>
                    <a:pt x="342646" y="21983"/>
                  </a:lnTo>
                  <a:lnTo>
                    <a:pt x="341617" y="25488"/>
                  </a:lnTo>
                  <a:lnTo>
                    <a:pt x="347518" y="25488"/>
                  </a:lnTo>
                  <a:lnTo>
                    <a:pt x="347967" y="24955"/>
                  </a:lnTo>
                  <a:lnTo>
                    <a:pt x="347967" y="12890"/>
                  </a:lnTo>
                  <a:close/>
                </a:path>
                <a:path w="399415" h="177800">
                  <a:moveTo>
                    <a:pt x="330517" y="141262"/>
                  </a:moveTo>
                  <a:lnTo>
                    <a:pt x="326668" y="141262"/>
                  </a:lnTo>
                  <a:lnTo>
                    <a:pt x="326644" y="141541"/>
                  </a:lnTo>
                  <a:lnTo>
                    <a:pt x="330051" y="141541"/>
                  </a:lnTo>
                  <a:lnTo>
                    <a:pt x="330517" y="141262"/>
                  </a:lnTo>
                  <a:close/>
                </a:path>
                <a:path w="399415" h="177800">
                  <a:moveTo>
                    <a:pt x="329817" y="140677"/>
                  </a:moveTo>
                  <a:lnTo>
                    <a:pt x="326720" y="140677"/>
                  </a:lnTo>
                  <a:lnTo>
                    <a:pt x="326680" y="141122"/>
                  </a:lnTo>
                  <a:lnTo>
                    <a:pt x="329221" y="141122"/>
                  </a:lnTo>
                  <a:lnTo>
                    <a:pt x="329817" y="140677"/>
                  </a:lnTo>
                  <a:close/>
                </a:path>
                <a:path w="399415" h="177800">
                  <a:moveTo>
                    <a:pt x="331039" y="140258"/>
                  </a:moveTo>
                  <a:lnTo>
                    <a:pt x="330674" y="141122"/>
                  </a:lnTo>
                  <a:lnTo>
                    <a:pt x="329817" y="140677"/>
                  </a:lnTo>
                  <a:lnTo>
                    <a:pt x="329221" y="141122"/>
                  </a:lnTo>
                  <a:lnTo>
                    <a:pt x="330674" y="141122"/>
                  </a:lnTo>
                  <a:lnTo>
                    <a:pt x="330941" y="140677"/>
                  </a:lnTo>
                  <a:lnTo>
                    <a:pt x="331039" y="140258"/>
                  </a:lnTo>
                  <a:close/>
                </a:path>
                <a:path w="399415" h="177800">
                  <a:moveTo>
                    <a:pt x="331080" y="139446"/>
                  </a:moveTo>
                  <a:lnTo>
                    <a:pt x="330123" y="139446"/>
                  </a:lnTo>
                  <a:lnTo>
                    <a:pt x="330123" y="140258"/>
                  </a:lnTo>
                  <a:lnTo>
                    <a:pt x="331039" y="140258"/>
                  </a:lnTo>
                  <a:lnTo>
                    <a:pt x="331080" y="139446"/>
                  </a:lnTo>
                  <a:close/>
                </a:path>
                <a:path w="399415" h="177800">
                  <a:moveTo>
                    <a:pt x="330709" y="138645"/>
                  </a:moveTo>
                  <a:lnTo>
                    <a:pt x="329298" y="138645"/>
                  </a:lnTo>
                  <a:lnTo>
                    <a:pt x="329958" y="139115"/>
                  </a:lnTo>
                  <a:lnTo>
                    <a:pt x="331022" y="139115"/>
                  </a:lnTo>
                  <a:lnTo>
                    <a:pt x="330911" y="138836"/>
                  </a:lnTo>
                  <a:lnTo>
                    <a:pt x="330709" y="138645"/>
                  </a:lnTo>
                  <a:close/>
                </a:path>
                <a:path w="399415" h="177800">
                  <a:moveTo>
                    <a:pt x="330709" y="138645"/>
                  </a:moveTo>
                  <a:lnTo>
                    <a:pt x="330494" y="138442"/>
                  </a:lnTo>
                  <a:lnTo>
                    <a:pt x="330911" y="138836"/>
                  </a:lnTo>
                  <a:lnTo>
                    <a:pt x="330709" y="138645"/>
                  </a:lnTo>
                  <a:close/>
                </a:path>
                <a:path w="399415" h="177800">
                  <a:moveTo>
                    <a:pt x="330225" y="138188"/>
                  </a:moveTo>
                  <a:lnTo>
                    <a:pt x="328339" y="138188"/>
                  </a:lnTo>
                  <a:lnTo>
                    <a:pt x="328904" y="138442"/>
                  </a:lnTo>
                  <a:lnTo>
                    <a:pt x="330494" y="138442"/>
                  </a:lnTo>
                  <a:lnTo>
                    <a:pt x="330225" y="138188"/>
                  </a:lnTo>
                  <a:close/>
                </a:path>
                <a:path w="399415" h="177800">
                  <a:moveTo>
                    <a:pt x="328028" y="138049"/>
                  </a:moveTo>
                  <a:lnTo>
                    <a:pt x="327813" y="135686"/>
                  </a:lnTo>
                  <a:lnTo>
                    <a:pt x="327908" y="138049"/>
                  </a:lnTo>
                  <a:lnTo>
                    <a:pt x="328339" y="138188"/>
                  </a:lnTo>
                  <a:lnTo>
                    <a:pt x="328028" y="138049"/>
                  </a:lnTo>
                  <a:close/>
                </a:path>
                <a:path w="399415" h="177800">
                  <a:moveTo>
                    <a:pt x="330796" y="134797"/>
                  </a:moveTo>
                  <a:lnTo>
                    <a:pt x="327611" y="134797"/>
                  </a:lnTo>
                  <a:lnTo>
                    <a:pt x="326986" y="135191"/>
                  </a:lnTo>
                  <a:lnTo>
                    <a:pt x="326745" y="135686"/>
                  </a:lnTo>
                  <a:lnTo>
                    <a:pt x="330691" y="135686"/>
                  </a:lnTo>
                  <a:lnTo>
                    <a:pt x="330796" y="134797"/>
                  </a:lnTo>
                  <a:close/>
                </a:path>
                <a:path w="399415" h="177800">
                  <a:moveTo>
                    <a:pt x="323608" y="137210"/>
                  </a:moveTo>
                  <a:lnTo>
                    <a:pt x="322611" y="137210"/>
                  </a:lnTo>
                  <a:lnTo>
                    <a:pt x="322643" y="141706"/>
                  </a:lnTo>
                  <a:lnTo>
                    <a:pt x="323519" y="141706"/>
                  </a:lnTo>
                  <a:lnTo>
                    <a:pt x="323608" y="137210"/>
                  </a:lnTo>
                  <a:close/>
                </a:path>
                <a:path w="399415" h="177800">
                  <a:moveTo>
                    <a:pt x="324027" y="136017"/>
                  </a:moveTo>
                  <a:lnTo>
                    <a:pt x="322602" y="136017"/>
                  </a:lnTo>
                  <a:lnTo>
                    <a:pt x="322606" y="136588"/>
                  </a:lnTo>
                  <a:lnTo>
                    <a:pt x="323761" y="136588"/>
                  </a:lnTo>
                  <a:lnTo>
                    <a:pt x="324027" y="136017"/>
                  </a:lnTo>
                  <a:close/>
                </a:path>
                <a:path w="399415" h="177800">
                  <a:moveTo>
                    <a:pt x="324027" y="136017"/>
                  </a:moveTo>
                  <a:lnTo>
                    <a:pt x="323478" y="135801"/>
                  </a:lnTo>
                  <a:lnTo>
                    <a:pt x="323482" y="136017"/>
                  </a:lnTo>
                  <a:lnTo>
                    <a:pt x="323761" y="136588"/>
                  </a:lnTo>
                  <a:lnTo>
                    <a:pt x="324027" y="136017"/>
                  </a:lnTo>
                  <a:close/>
                </a:path>
                <a:path w="399415" h="177800">
                  <a:moveTo>
                    <a:pt x="323456" y="134632"/>
                  </a:moveTo>
                  <a:lnTo>
                    <a:pt x="322592" y="134632"/>
                  </a:lnTo>
                  <a:lnTo>
                    <a:pt x="322602" y="136017"/>
                  </a:lnTo>
                  <a:lnTo>
                    <a:pt x="323478" y="135801"/>
                  </a:lnTo>
                  <a:lnTo>
                    <a:pt x="323456" y="134632"/>
                  </a:lnTo>
                  <a:close/>
                </a:path>
                <a:path w="399415" h="177800">
                  <a:moveTo>
                    <a:pt x="325920" y="134632"/>
                  </a:moveTo>
                  <a:lnTo>
                    <a:pt x="324484" y="134632"/>
                  </a:lnTo>
                  <a:lnTo>
                    <a:pt x="323888" y="135216"/>
                  </a:lnTo>
                  <a:lnTo>
                    <a:pt x="325920" y="135216"/>
                  </a:lnTo>
                  <a:lnTo>
                    <a:pt x="325920" y="134632"/>
                  </a:lnTo>
                  <a:close/>
                </a:path>
                <a:path w="399415" h="177800">
                  <a:moveTo>
                    <a:pt x="310781" y="444"/>
                  </a:moveTo>
                  <a:lnTo>
                    <a:pt x="305689" y="444"/>
                  </a:lnTo>
                  <a:lnTo>
                    <a:pt x="305689" y="28981"/>
                  </a:lnTo>
                  <a:lnTo>
                    <a:pt x="310781" y="28981"/>
                  </a:lnTo>
                  <a:lnTo>
                    <a:pt x="310781" y="16891"/>
                  </a:lnTo>
                  <a:lnTo>
                    <a:pt x="311581" y="12890"/>
                  </a:lnTo>
                  <a:lnTo>
                    <a:pt x="323659" y="12890"/>
                  </a:lnTo>
                  <a:lnTo>
                    <a:pt x="323565" y="12052"/>
                  </a:lnTo>
                  <a:lnTo>
                    <a:pt x="310857" y="12052"/>
                  </a:lnTo>
                  <a:lnTo>
                    <a:pt x="310781" y="444"/>
                  </a:lnTo>
                  <a:close/>
                </a:path>
                <a:path w="399415" h="177800">
                  <a:moveTo>
                    <a:pt x="323659" y="12890"/>
                  </a:moveTo>
                  <a:lnTo>
                    <a:pt x="318528" y="12890"/>
                  </a:lnTo>
                  <a:lnTo>
                    <a:pt x="318566" y="28981"/>
                  </a:lnTo>
                  <a:lnTo>
                    <a:pt x="323659" y="28981"/>
                  </a:lnTo>
                  <a:lnTo>
                    <a:pt x="323659" y="12890"/>
                  </a:lnTo>
                  <a:close/>
                </a:path>
                <a:path w="399415" h="177800">
                  <a:moveTo>
                    <a:pt x="321652" y="8940"/>
                  </a:moveTo>
                  <a:lnTo>
                    <a:pt x="314350" y="8940"/>
                  </a:lnTo>
                  <a:lnTo>
                    <a:pt x="312140" y="10147"/>
                  </a:lnTo>
                  <a:lnTo>
                    <a:pt x="310857" y="12052"/>
                  </a:lnTo>
                  <a:lnTo>
                    <a:pt x="323565" y="12052"/>
                  </a:lnTo>
                  <a:lnTo>
                    <a:pt x="321652" y="8940"/>
                  </a:lnTo>
                  <a:close/>
                </a:path>
                <a:path w="399415" h="177800">
                  <a:moveTo>
                    <a:pt x="311289" y="58839"/>
                  </a:moveTo>
                  <a:lnTo>
                    <a:pt x="308673" y="58839"/>
                  </a:lnTo>
                  <a:lnTo>
                    <a:pt x="308673" y="82994"/>
                  </a:lnTo>
                  <a:lnTo>
                    <a:pt x="311289" y="82994"/>
                  </a:lnTo>
                  <a:lnTo>
                    <a:pt x="311289" y="58839"/>
                  </a:lnTo>
                  <a:close/>
                </a:path>
                <a:path w="399415" h="177800">
                  <a:moveTo>
                    <a:pt x="319087" y="56565"/>
                  </a:moveTo>
                  <a:lnTo>
                    <a:pt x="300875" y="56565"/>
                  </a:lnTo>
                  <a:lnTo>
                    <a:pt x="300875" y="58839"/>
                  </a:lnTo>
                  <a:lnTo>
                    <a:pt x="319087" y="58839"/>
                  </a:lnTo>
                  <a:lnTo>
                    <a:pt x="319087" y="56565"/>
                  </a:lnTo>
                  <a:close/>
                </a:path>
                <a:path w="399415" h="177800">
                  <a:moveTo>
                    <a:pt x="283324" y="91655"/>
                  </a:moveTo>
                  <a:lnTo>
                    <a:pt x="280555" y="91655"/>
                  </a:lnTo>
                  <a:lnTo>
                    <a:pt x="290398" y="118097"/>
                  </a:lnTo>
                  <a:lnTo>
                    <a:pt x="293204" y="118097"/>
                  </a:lnTo>
                  <a:lnTo>
                    <a:pt x="294196" y="115481"/>
                  </a:lnTo>
                  <a:lnTo>
                    <a:pt x="291833" y="115481"/>
                  </a:lnTo>
                  <a:lnTo>
                    <a:pt x="283324" y="91655"/>
                  </a:lnTo>
                  <a:close/>
                </a:path>
                <a:path w="399415" h="177800">
                  <a:moveTo>
                    <a:pt x="303225" y="91655"/>
                  </a:moveTo>
                  <a:lnTo>
                    <a:pt x="300621" y="91655"/>
                  </a:lnTo>
                  <a:lnTo>
                    <a:pt x="291833" y="115481"/>
                  </a:lnTo>
                  <a:lnTo>
                    <a:pt x="294196" y="115481"/>
                  </a:lnTo>
                  <a:lnTo>
                    <a:pt x="303225" y="91655"/>
                  </a:lnTo>
                  <a:close/>
                </a:path>
                <a:path w="399415" h="177800">
                  <a:moveTo>
                    <a:pt x="287464" y="9385"/>
                  </a:moveTo>
                  <a:lnTo>
                    <a:pt x="282638" y="9385"/>
                  </a:lnTo>
                  <a:lnTo>
                    <a:pt x="282638" y="28981"/>
                  </a:lnTo>
                  <a:lnTo>
                    <a:pt x="287731" y="28981"/>
                  </a:lnTo>
                  <a:lnTo>
                    <a:pt x="287731" y="16891"/>
                  </a:lnTo>
                  <a:lnTo>
                    <a:pt x="288531" y="12890"/>
                  </a:lnTo>
                  <a:lnTo>
                    <a:pt x="300621" y="12890"/>
                  </a:lnTo>
                  <a:lnTo>
                    <a:pt x="300527" y="12052"/>
                  </a:lnTo>
                  <a:lnTo>
                    <a:pt x="287540" y="12052"/>
                  </a:lnTo>
                  <a:lnTo>
                    <a:pt x="287464" y="9385"/>
                  </a:lnTo>
                  <a:close/>
                </a:path>
                <a:path w="399415" h="177800">
                  <a:moveTo>
                    <a:pt x="300621" y="12890"/>
                  </a:moveTo>
                  <a:lnTo>
                    <a:pt x="295490" y="12890"/>
                  </a:lnTo>
                  <a:lnTo>
                    <a:pt x="295529" y="28981"/>
                  </a:lnTo>
                  <a:lnTo>
                    <a:pt x="300621" y="28981"/>
                  </a:lnTo>
                  <a:lnTo>
                    <a:pt x="300621" y="12890"/>
                  </a:lnTo>
                  <a:close/>
                </a:path>
                <a:path w="399415" h="177800">
                  <a:moveTo>
                    <a:pt x="298602" y="8940"/>
                  </a:moveTo>
                  <a:lnTo>
                    <a:pt x="291312" y="8940"/>
                  </a:lnTo>
                  <a:lnTo>
                    <a:pt x="289140" y="9804"/>
                  </a:lnTo>
                  <a:lnTo>
                    <a:pt x="287540" y="12052"/>
                  </a:lnTo>
                  <a:lnTo>
                    <a:pt x="300527" y="12052"/>
                  </a:lnTo>
                  <a:lnTo>
                    <a:pt x="298602" y="8940"/>
                  </a:lnTo>
                  <a:close/>
                </a:path>
                <a:path w="399415" h="177800">
                  <a:moveTo>
                    <a:pt x="276555" y="79629"/>
                  </a:moveTo>
                  <a:lnTo>
                    <a:pt x="276464" y="80518"/>
                  </a:lnTo>
                  <a:lnTo>
                    <a:pt x="276397" y="81178"/>
                  </a:lnTo>
                  <a:lnTo>
                    <a:pt x="276288" y="82245"/>
                  </a:lnTo>
                  <a:lnTo>
                    <a:pt x="277698" y="82994"/>
                  </a:lnTo>
                  <a:lnTo>
                    <a:pt x="279941" y="83451"/>
                  </a:lnTo>
                  <a:lnTo>
                    <a:pt x="284429" y="83451"/>
                  </a:lnTo>
                  <a:lnTo>
                    <a:pt x="285969" y="82994"/>
                  </a:lnTo>
                  <a:lnTo>
                    <a:pt x="286205" y="82994"/>
                  </a:lnTo>
                  <a:lnTo>
                    <a:pt x="288954" y="81178"/>
                  </a:lnTo>
                  <a:lnTo>
                    <a:pt x="279984" y="81178"/>
                  </a:lnTo>
                  <a:lnTo>
                    <a:pt x="278325" y="80733"/>
                  </a:lnTo>
                  <a:lnTo>
                    <a:pt x="278151" y="80733"/>
                  </a:lnTo>
                  <a:lnTo>
                    <a:pt x="276555" y="79629"/>
                  </a:lnTo>
                  <a:close/>
                </a:path>
                <a:path w="399415" h="177800">
                  <a:moveTo>
                    <a:pt x="286994" y="56261"/>
                  </a:moveTo>
                  <a:lnTo>
                    <a:pt x="281796" y="56261"/>
                  </a:lnTo>
                  <a:lnTo>
                    <a:pt x="280238" y="56743"/>
                  </a:lnTo>
                  <a:lnTo>
                    <a:pt x="277050" y="59156"/>
                  </a:lnTo>
                  <a:lnTo>
                    <a:pt x="276237" y="60858"/>
                  </a:lnTo>
                  <a:lnTo>
                    <a:pt x="276237" y="64668"/>
                  </a:lnTo>
                  <a:lnTo>
                    <a:pt x="276860" y="66040"/>
                  </a:lnTo>
                  <a:lnTo>
                    <a:pt x="278104" y="67132"/>
                  </a:lnTo>
                  <a:lnTo>
                    <a:pt x="278676" y="67678"/>
                  </a:lnTo>
                  <a:lnTo>
                    <a:pt x="279336" y="68186"/>
                  </a:lnTo>
                  <a:lnTo>
                    <a:pt x="280073" y="68643"/>
                  </a:lnTo>
                  <a:lnTo>
                    <a:pt x="280771" y="69126"/>
                  </a:lnTo>
                  <a:lnTo>
                    <a:pt x="281508" y="69583"/>
                  </a:lnTo>
                  <a:lnTo>
                    <a:pt x="285229" y="71628"/>
                  </a:lnTo>
                  <a:lnTo>
                    <a:pt x="285877" y="72047"/>
                  </a:lnTo>
                  <a:lnTo>
                    <a:pt x="286583" y="72618"/>
                  </a:lnTo>
                  <a:lnTo>
                    <a:pt x="287667" y="73393"/>
                  </a:lnTo>
                  <a:lnTo>
                    <a:pt x="288290" y="74472"/>
                  </a:lnTo>
                  <a:lnTo>
                    <a:pt x="288290" y="77609"/>
                  </a:lnTo>
                  <a:lnTo>
                    <a:pt x="287718" y="78968"/>
                  </a:lnTo>
                  <a:lnTo>
                    <a:pt x="286613" y="79857"/>
                  </a:lnTo>
                  <a:lnTo>
                    <a:pt x="285483" y="80733"/>
                  </a:lnTo>
                  <a:lnTo>
                    <a:pt x="284060" y="81178"/>
                  </a:lnTo>
                  <a:lnTo>
                    <a:pt x="288954" y="81178"/>
                  </a:lnTo>
                  <a:lnTo>
                    <a:pt x="289953" y="80518"/>
                  </a:lnTo>
                  <a:lnTo>
                    <a:pt x="290880" y="78613"/>
                  </a:lnTo>
                  <a:lnTo>
                    <a:pt x="290766" y="74129"/>
                  </a:lnTo>
                  <a:lnTo>
                    <a:pt x="285111" y="68643"/>
                  </a:lnTo>
                  <a:lnTo>
                    <a:pt x="282676" y="67284"/>
                  </a:lnTo>
                  <a:lnTo>
                    <a:pt x="278815" y="63550"/>
                  </a:lnTo>
                  <a:lnTo>
                    <a:pt x="278815" y="62064"/>
                  </a:lnTo>
                  <a:lnTo>
                    <a:pt x="282524" y="58572"/>
                  </a:lnTo>
                  <a:lnTo>
                    <a:pt x="289478" y="58572"/>
                  </a:lnTo>
                  <a:lnTo>
                    <a:pt x="289750" y="56972"/>
                  </a:lnTo>
                  <a:lnTo>
                    <a:pt x="289101" y="56743"/>
                  </a:lnTo>
                  <a:lnTo>
                    <a:pt x="287934" y="56413"/>
                  </a:lnTo>
                  <a:lnTo>
                    <a:pt x="286994" y="56261"/>
                  </a:lnTo>
                  <a:close/>
                </a:path>
                <a:path w="399415" h="177800">
                  <a:moveTo>
                    <a:pt x="289478" y="58572"/>
                  </a:moveTo>
                  <a:lnTo>
                    <a:pt x="287371" y="58572"/>
                  </a:lnTo>
                  <a:lnTo>
                    <a:pt x="288074" y="58724"/>
                  </a:lnTo>
                  <a:lnTo>
                    <a:pt x="289344" y="59359"/>
                  </a:lnTo>
                  <a:lnTo>
                    <a:pt x="289452" y="58724"/>
                  </a:lnTo>
                  <a:lnTo>
                    <a:pt x="289478" y="58572"/>
                  </a:lnTo>
                  <a:close/>
                </a:path>
                <a:path w="399415" h="177800">
                  <a:moveTo>
                    <a:pt x="264680" y="9385"/>
                  </a:moveTo>
                  <a:lnTo>
                    <a:pt x="259588" y="9385"/>
                  </a:lnTo>
                  <a:lnTo>
                    <a:pt x="259674" y="26314"/>
                  </a:lnTo>
                  <a:lnTo>
                    <a:pt x="261607" y="29438"/>
                  </a:lnTo>
                  <a:lnTo>
                    <a:pt x="268909" y="29438"/>
                  </a:lnTo>
                  <a:lnTo>
                    <a:pt x="271106" y="28219"/>
                  </a:lnTo>
                  <a:lnTo>
                    <a:pt x="272669" y="26314"/>
                  </a:lnTo>
                  <a:lnTo>
                    <a:pt x="277571" y="26314"/>
                  </a:lnTo>
                  <a:lnTo>
                    <a:pt x="277571" y="25488"/>
                  </a:lnTo>
                  <a:lnTo>
                    <a:pt x="264731" y="25488"/>
                  </a:lnTo>
                  <a:lnTo>
                    <a:pt x="264680" y="9385"/>
                  </a:lnTo>
                  <a:close/>
                </a:path>
                <a:path w="399415" h="177800">
                  <a:moveTo>
                    <a:pt x="277571" y="26314"/>
                  </a:moveTo>
                  <a:lnTo>
                    <a:pt x="272669" y="26314"/>
                  </a:lnTo>
                  <a:lnTo>
                    <a:pt x="272745" y="28981"/>
                  </a:lnTo>
                  <a:lnTo>
                    <a:pt x="277571" y="28981"/>
                  </a:lnTo>
                  <a:lnTo>
                    <a:pt x="277571" y="26314"/>
                  </a:lnTo>
                  <a:close/>
                </a:path>
                <a:path w="399415" h="177800">
                  <a:moveTo>
                    <a:pt x="277571" y="9385"/>
                  </a:moveTo>
                  <a:lnTo>
                    <a:pt x="272478" y="9385"/>
                  </a:lnTo>
                  <a:lnTo>
                    <a:pt x="272478" y="21488"/>
                  </a:lnTo>
                  <a:lnTo>
                    <a:pt x="271678" y="25488"/>
                  </a:lnTo>
                  <a:lnTo>
                    <a:pt x="277571" y="25488"/>
                  </a:lnTo>
                  <a:lnTo>
                    <a:pt x="277571" y="9385"/>
                  </a:lnTo>
                  <a:close/>
                </a:path>
                <a:path w="399415" h="177800">
                  <a:moveTo>
                    <a:pt x="254731" y="12661"/>
                  </a:moveTo>
                  <a:lnTo>
                    <a:pt x="248678" y="12661"/>
                  </a:lnTo>
                  <a:lnTo>
                    <a:pt x="250088" y="13728"/>
                  </a:lnTo>
                  <a:lnTo>
                    <a:pt x="250088" y="16891"/>
                  </a:lnTo>
                  <a:lnTo>
                    <a:pt x="245148" y="16891"/>
                  </a:lnTo>
                  <a:lnTo>
                    <a:pt x="242646" y="17081"/>
                  </a:lnTo>
                  <a:lnTo>
                    <a:pt x="238760" y="18973"/>
                  </a:lnTo>
                  <a:lnTo>
                    <a:pt x="237363" y="20688"/>
                  </a:lnTo>
                  <a:lnTo>
                    <a:pt x="237363" y="27457"/>
                  </a:lnTo>
                  <a:lnTo>
                    <a:pt x="237547" y="27457"/>
                  </a:lnTo>
                  <a:lnTo>
                    <a:pt x="240741" y="29438"/>
                  </a:lnTo>
                  <a:lnTo>
                    <a:pt x="246519" y="29438"/>
                  </a:lnTo>
                  <a:lnTo>
                    <a:pt x="249059" y="28219"/>
                  </a:lnTo>
                  <a:lnTo>
                    <a:pt x="250240" y="26060"/>
                  </a:lnTo>
                  <a:lnTo>
                    <a:pt x="254858" y="26060"/>
                  </a:lnTo>
                  <a:lnTo>
                    <a:pt x="254844" y="25717"/>
                  </a:lnTo>
                  <a:lnTo>
                    <a:pt x="243624" y="25717"/>
                  </a:lnTo>
                  <a:lnTo>
                    <a:pt x="242300" y="25031"/>
                  </a:lnTo>
                  <a:lnTo>
                    <a:pt x="242227" y="20307"/>
                  </a:lnTo>
                  <a:lnTo>
                    <a:pt x="245605" y="19926"/>
                  </a:lnTo>
                  <a:lnTo>
                    <a:pt x="254773" y="19926"/>
                  </a:lnTo>
                  <a:lnTo>
                    <a:pt x="254731" y="12661"/>
                  </a:lnTo>
                  <a:close/>
                </a:path>
                <a:path w="399415" h="177800">
                  <a:moveTo>
                    <a:pt x="254858" y="26060"/>
                  </a:moveTo>
                  <a:lnTo>
                    <a:pt x="250240" y="26060"/>
                  </a:lnTo>
                  <a:lnTo>
                    <a:pt x="250325" y="27457"/>
                  </a:lnTo>
                  <a:lnTo>
                    <a:pt x="250404" y="28219"/>
                  </a:lnTo>
                  <a:lnTo>
                    <a:pt x="250545" y="28981"/>
                  </a:lnTo>
                  <a:lnTo>
                    <a:pt x="255028" y="28981"/>
                  </a:lnTo>
                  <a:lnTo>
                    <a:pt x="254914" y="27457"/>
                  </a:lnTo>
                  <a:lnTo>
                    <a:pt x="254858" y="26060"/>
                  </a:lnTo>
                  <a:close/>
                </a:path>
                <a:path w="399415" h="177800">
                  <a:moveTo>
                    <a:pt x="254773" y="19926"/>
                  </a:moveTo>
                  <a:lnTo>
                    <a:pt x="250088" y="19926"/>
                  </a:lnTo>
                  <a:lnTo>
                    <a:pt x="250088" y="21450"/>
                  </a:lnTo>
                  <a:lnTo>
                    <a:pt x="249859" y="22860"/>
                  </a:lnTo>
                  <a:lnTo>
                    <a:pt x="248234" y="25031"/>
                  </a:lnTo>
                  <a:lnTo>
                    <a:pt x="247015" y="25717"/>
                  </a:lnTo>
                  <a:lnTo>
                    <a:pt x="254844" y="25717"/>
                  </a:lnTo>
                  <a:lnTo>
                    <a:pt x="254773" y="19926"/>
                  </a:lnTo>
                  <a:close/>
                </a:path>
                <a:path w="399415" h="177800">
                  <a:moveTo>
                    <a:pt x="252260" y="8940"/>
                  </a:moveTo>
                  <a:lnTo>
                    <a:pt x="244119" y="8940"/>
                  </a:lnTo>
                  <a:lnTo>
                    <a:pt x="241465" y="9499"/>
                  </a:lnTo>
                  <a:lnTo>
                    <a:pt x="239483" y="10414"/>
                  </a:lnTo>
                  <a:lnTo>
                    <a:pt x="239518" y="11404"/>
                  </a:lnTo>
                  <a:lnTo>
                    <a:pt x="239636" y="14795"/>
                  </a:lnTo>
                  <a:lnTo>
                    <a:pt x="241350" y="13500"/>
                  </a:lnTo>
                  <a:lnTo>
                    <a:pt x="243509" y="12661"/>
                  </a:lnTo>
                  <a:lnTo>
                    <a:pt x="254731" y="12661"/>
                  </a:lnTo>
                  <a:lnTo>
                    <a:pt x="254723" y="11404"/>
                  </a:lnTo>
                  <a:lnTo>
                    <a:pt x="252260" y="8940"/>
                  </a:lnTo>
                  <a:close/>
                </a:path>
                <a:path w="399415" h="177800">
                  <a:moveTo>
                    <a:pt x="228574" y="9385"/>
                  </a:moveTo>
                  <a:lnTo>
                    <a:pt x="224053" y="9385"/>
                  </a:lnTo>
                  <a:lnTo>
                    <a:pt x="224053" y="28981"/>
                  </a:lnTo>
                  <a:lnTo>
                    <a:pt x="229146" y="28981"/>
                  </a:lnTo>
                  <a:lnTo>
                    <a:pt x="229146" y="13957"/>
                  </a:lnTo>
                  <a:lnTo>
                    <a:pt x="228652" y="13957"/>
                  </a:lnTo>
                  <a:lnTo>
                    <a:pt x="228574" y="9385"/>
                  </a:lnTo>
                  <a:close/>
                </a:path>
                <a:path w="399415" h="177800">
                  <a:moveTo>
                    <a:pt x="235038" y="8940"/>
                  </a:moveTo>
                  <a:lnTo>
                    <a:pt x="230974" y="8940"/>
                  </a:lnTo>
                  <a:lnTo>
                    <a:pt x="228879" y="12014"/>
                  </a:lnTo>
                  <a:lnTo>
                    <a:pt x="228636" y="13957"/>
                  </a:lnTo>
                  <a:lnTo>
                    <a:pt x="235115" y="13957"/>
                  </a:lnTo>
                  <a:lnTo>
                    <a:pt x="235572" y="14224"/>
                  </a:lnTo>
                  <a:lnTo>
                    <a:pt x="235572" y="9080"/>
                  </a:lnTo>
                  <a:lnTo>
                    <a:pt x="235038" y="8940"/>
                  </a:lnTo>
                  <a:close/>
                </a:path>
                <a:path w="399415" h="177800">
                  <a:moveTo>
                    <a:pt x="231825" y="58839"/>
                  </a:moveTo>
                  <a:lnTo>
                    <a:pt x="229209" y="58839"/>
                  </a:lnTo>
                  <a:lnTo>
                    <a:pt x="229209" y="82994"/>
                  </a:lnTo>
                  <a:lnTo>
                    <a:pt x="231825" y="82994"/>
                  </a:lnTo>
                  <a:lnTo>
                    <a:pt x="231825" y="58839"/>
                  </a:lnTo>
                  <a:close/>
                </a:path>
                <a:path w="399415" h="177800">
                  <a:moveTo>
                    <a:pt x="239610" y="56565"/>
                  </a:moveTo>
                  <a:lnTo>
                    <a:pt x="221411" y="56565"/>
                  </a:lnTo>
                  <a:lnTo>
                    <a:pt x="221411" y="58839"/>
                  </a:lnTo>
                  <a:lnTo>
                    <a:pt x="239610" y="58839"/>
                  </a:lnTo>
                  <a:lnTo>
                    <a:pt x="239610" y="56565"/>
                  </a:lnTo>
                  <a:close/>
                </a:path>
                <a:path w="399415" h="177800">
                  <a:moveTo>
                    <a:pt x="220268" y="2425"/>
                  </a:moveTo>
                  <a:lnTo>
                    <a:pt x="205524" y="2425"/>
                  </a:lnTo>
                  <a:lnTo>
                    <a:pt x="205524" y="28981"/>
                  </a:lnTo>
                  <a:lnTo>
                    <a:pt x="210845" y="28981"/>
                  </a:lnTo>
                  <a:lnTo>
                    <a:pt x="210845" y="17348"/>
                  </a:lnTo>
                  <a:lnTo>
                    <a:pt x="219811" y="17348"/>
                  </a:lnTo>
                  <a:lnTo>
                    <a:pt x="219811" y="13157"/>
                  </a:lnTo>
                  <a:lnTo>
                    <a:pt x="210845" y="13157"/>
                  </a:lnTo>
                  <a:lnTo>
                    <a:pt x="210845" y="6616"/>
                  </a:lnTo>
                  <a:lnTo>
                    <a:pt x="220268" y="6616"/>
                  </a:lnTo>
                  <a:lnTo>
                    <a:pt x="220268" y="2425"/>
                  </a:lnTo>
                  <a:close/>
                </a:path>
                <a:path w="399415" h="177800">
                  <a:moveTo>
                    <a:pt x="179322" y="169570"/>
                  </a:moveTo>
                  <a:lnTo>
                    <a:pt x="178061" y="169570"/>
                  </a:lnTo>
                  <a:lnTo>
                    <a:pt x="177795" y="169875"/>
                  </a:lnTo>
                  <a:lnTo>
                    <a:pt x="177629" y="170141"/>
                  </a:lnTo>
                  <a:lnTo>
                    <a:pt x="177558" y="170345"/>
                  </a:lnTo>
                  <a:lnTo>
                    <a:pt x="177485" y="172605"/>
                  </a:lnTo>
                  <a:lnTo>
                    <a:pt x="177623" y="172897"/>
                  </a:lnTo>
                  <a:lnTo>
                    <a:pt x="177879" y="173253"/>
                  </a:lnTo>
                  <a:lnTo>
                    <a:pt x="178753" y="173850"/>
                  </a:lnTo>
                  <a:lnTo>
                    <a:pt x="182791" y="173850"/>
                  </a:lnTo>
                  <a:lnTo>
                    <a:pt x="183790" y="173253"/>
                  </a:lnTo>
                  <a:lnTo>
                    <a:pt x="179618" y="173253"/>
                  </a:lnTo>
                  <a:lnTo>
                    <a:pt x="178953" y="172897"/>
                  </a:lnTo>
                  <a:lnTo>
                    <a:pt x="178550" y="172605"/>
                  </a:lnTo>
                  <a:lnTo>
                    <a:pt x="178230" y="172110"/>
                  </a:lnTo>
                  <a:lnTo>
                    <a:pt x="178136" y="170726"/>
                  </a:lnTo>
                  <a:lnTo>
                    <a:pt x="178266" y="170345"/>
                  </a:lnTo>
                  <a:lnTo>
                    <a:pt x="178370" y="170141"/>
                  </a:lnTo>
                  <a:lnTo>
                    <a:pt x="178780" y="169875"/>
                  </a:lnTo>
                  <a:lnTo>
                    <a:pt x="179322" y="169570"/>
                  </a:lnTo>
                  <a:close/>
                </a:path>
                <a:path w="399415" h="177800">
                  <a:moveTo>
                    <a:pt x="186855" y="173253"/>
                  </a:moveTo>
                  <a:lnTo>
                    <a:pt x="186122" y="173253"/>
                  </a:lnTo>
                  <a:lnTo>
                    <a:pt x="185867" y="173710"/>
                  </a:lnTo>
                  <a:lnTo>
                    <a:pt x="186751" y="173710"/>
                  </a:lnTo>
                  <a:lnTo>
                    <a:pt x="186855" y="173253"/>
                  </a:lnTo>
                  <a:close/>
                </a:path>
                <a:path w="399415" h="177800">
                  <a:moveTo>
                    <a:pt x="186254" y="172897"/>
                  </a:moveTo>
                  <a:lnTo>
                    <a:pt x="184016" y="172897"/>
                  </a:lnTo>
                  <a:lnTo>
                    <a:pt x="183838" y="173253"/>
                  </a:lnTo>
                  <a:lnTo>
                    <a:pt x="186172" y="173253"/>
                  </a:lnTo>
                  <a:lnTo>
                    <a:pt x="186254" y="172897"/>
                  </a:lnTo>
                  <a:close/>
                </a:path>
                <a:path w="399415" h="177800">
                  <a:moveTo>
                    <a:pt x="183271" y="169570"/>
                  </a:moveTo>
                  <a:lnTo>
                    <a:pt x="182210" y="169570"/>
                  </a:lnTo>
                  <a:lnTo>
                    <a:pt x="183248" y="170141"/>
                  </a:lnTo>
                  <a:lnTo>
                    <a:pt x="183527" y="170726"/>
                  </a:lnTo>
                  <a:lnTo>
                    <a:pt x="183527" y="172110"/>
                  </a:lnTo>
                  <a:lnTo>
                    <a:pt x="183248" y="172605"/>
                  </a:lnTo>
                  <a:lnTo>
                    <a:pt x="182732" y="172897"/>
                  </a:lnTo>
                  <a:lnTo>
                    <a:pt x="184016" y="172897"/>
                  </a:lnTo>
                  <a:lnTo>
                    <a:pt x="184162" y="172605"/>
                  </a:lnTo>
                  <a:lnTo>
                    <a:pt x="184272" y="170726"/>
                  </a:lnTo>
                  <a:lnTo>
                    <a:pt x="184142" y="170345"/>
                  </a:lnTo>
                  <a:lnTo>
                    <a:pt x="183832" y="169875"/>
                  </a:lnTo>
                  <a:lnTo>
                    <a:pt x="183271" y="169570"/>
                  </a:lnTo>
                  <a:close/>
                </a:path>
                <a:path w="399415" h="177800">
                  <a:moveTo>
                    <a:pt x="184658" y="168541"/>
                  </a:moveTo>
                  <a:lnTo>
                    <a:pt x="177571" y="168541"/>
                  </a:lnTo>
                  <a:lnTo>
                    <a:pt x="177571" y="169570"/>
                  </a:lnTo>
                  <a:lnTo>
                    <a:pt x="185039" y="169570"/>
                  </a:lnTo>
                  <a:lnTo>
                    <a:pt x="185674" y="169875"/>
                  </a:lnTo>
                  <a:lnTo>
                    <a:pt x="185937" y="170141"/>
                  </a:lnTo>
                  <a:lnTo>
                    <a:pt x="186270" y="170726"/>
                  </a:lnTo>
                  <a:lnTo>
                    <a:pt x="186254" y="172897"/>
                  </a:lnTo>
                  <a:lnTo>
                    <a:pt x="186944" y="172897"/>
                  </a:lnTo>
                  <a:lnTo>
                    <a:pt x="187060" y="170726"/>
                  </a:lnTo>
                  <a:lnTo>
                    <a:pt x="187081" y="170345"/>
                  </a:lnTo>
                  <a:lnTo>
                    <a:pt x="186911" y="170141"/>
                  </a:lnTo>
                  <a:lnTo>
                    <a:pt x="186802" y="169875"/>
                  </a:lnTo>
                  <a:lnTo>
                    <a:pt x="186948" y="169875"/>
                  </a:lnTo>
                  <a:lnTo>
                    <a:pt x="185458" y="168783"/>
                  </a:lnTo>
                  <a:lnTo>
                    <a:pt x="184658" y="168541"/>
                  </a:lnTo>
                  <a:close/>
                </a:path>
                <a:path w="399415" h="177800">
                  <a:moveTo>
                    <a:pt x="179322" y="144805"/>
                  </a:moveTo>
                  <a:lnTo>
                    <a:pt x="178061" y="144805"/>
                  </a:lnTo>
                  <a:lnTo>
                    <a:pt x="177795" y="145110"/>
                  </a:lnTo>
                  <a:lnTo>
                    <a:pt x="177629" y="145376"/>
                  </a:lnTo>
                  <a:lnTo>
                    <a:pt x="177558" y="145580"/>
                  </a:lnTo>
                  <a:lnTo>
                    <a:pt x="177485" y="147840"/>
                  </a:lnTo>
                  <a:lnTo>
                    <a:pt x="177623" y="148132"/>
                  </a:lnTo>
                  <a:lnTo>
                    <a:pt x="177879" y="148488"/>
                  </a:lnTo>
                  <a:lnTo>
                    <a:pt x="178753" y="149085"/>
                  </a:lnTo>
                  <a:lnTo>
                    <a:pt x="182791" y="149085"/>
                  </a:lnTo>
                  <a:lnTo>
                    <a:pt x="183790" y="148488"/>
                  </a:lnTo>
                  <a:lnTo>
                    <a:pt x="179618" y="148488"/>
                  </a:lnTo>
                  <a:lnTo>
                    <a:pt x="178953" y="148132"/>
                  </a:lnTo>
                  <a:lnTo>
                    <a:pt x="178550" y="147840"/>
                  </a:lnTo>
                  <a:lnTo>
                    <a:pt x="178230" y="147345"/>
                  </a:lnTo>
                  <a:lnTo>
                    <a:pt x="178136" y="145961"/>
                  </a:lnTo>
                  <a:lnTo>
                    <a:pt x="178266" y="145580"/>
                  </a:lnTo>
                  <a:lnTo>
                    <a:pt x="178370" y="145376"/>
                  </a:lnTo>
                  <a:lnTo>
                    <a:pt x="178780" y="145110"/>
                  </a:lnTo>
                  <a:lnTo>
                    <a:pt x="179322" y="144805"/>
                  </a:lnTo>
                  <a:close/>
                </a:path>
                <a:path w="399415" h="177800">
                  <a:moveTo>
                    <a:pt x="186855" y="148488"/>
                  </a:moveTo>
                  <a:lnTo>
                    <a:pt x="186117" y="148488"/>
                  </a:lnTo>
                  <a:lnTo>
                    <a:pt x="185867" y="148945"/>
                  </a:lnTo>
                  <a:lnTo>
                    <a:pt x="186746" y="148945"/>
                  </a:lnTo>
                  <a:lnTo>
                    <a:pt x="186855" y="148488"/>
                  </a:lnTo>
                  <a:close/>
                </a:path>
                <a:path w="399415" h="177800">
                  <a:moveTo>
                    <a:pt x="186252" y="148132"/>
                  </a:moveTo>
                  <a:lnTo>
                    <a:pt x="184016" y="148132"/>
                  </a:lnTo>
                  <a:lnTo>
                    <a:pt x="183838" y="148488"/>
                  </a:lnTo>
                  <a:lnTo>
                    <a:pt x="186168" y="148488"/>
                  </a:lnTo>
                  <a:lnTo>
                    <a:pt x="186252" y="148132"/>
                  </a:lnTo>
                  <a:close/>
                </a:path>
                <a:path w="399415" h="177800">
                  <a:moveTo>
                    <a:pt x="183279" y="144805"/>
                  </a:moveTo>
                  <a:lnTo>
                    <a:pt x="182212" y="144805"/>
                  </a:lnTo>
                  <a:lnTo>
                    <a:pt x="183248" y="145376"/>
                  </a:lnTo>
                  <a:lnTo>
                    <a:pt x="183527" y="145961"/>
                  </a:lnTo>
                  <a:lnTo>
                    <a:pt x="183527" y="147345"/>
                  </a:lnTo>
                  <a:lnTo>
                    <a:pt x="183248" y="147840"/>
                  </a:lnTo>
                  <a:lnTo>
                    <a:pt x="182732" y="148132"/>
                  </a:lnTo>
                  <a:lnTo>
                    <a:pt x="184016" y="148132"/>
                  </a:lnTo>
                  <a:lnTo>
                    <a:pt x="184162" y="147840"/>
                  </a:lnTo>
                  <a:lnTo>
                    <a:pt x="184272" y="145961"/>
                  </a:lnTo>
                  <a:lnTo>
                    <a:pt x="184145" y="145580"/>
                  </a:lnTo>
                  <a:lnTo>
                    <a:pt x="183840" y="145110"/>
                  </a:lnTo>
                  <a:lnTo>
                    <a:pt x="183279" y="144805"/>
                  </a:lnTo>
                  <a:close/>
                </a:path>
                <a:path w="399415" h="177800">
                  <a:moveTo>
                    <a:pt x="184658" y="143776"/>
                  </a:moveTo>
                  <a:lnTo>
                    <a:pt x="177571" y="143776"/>
                  </a:lnTo>
                  <a:lnTo>
                    <a:pt x="177571" y="144805"/>
                  </a:lnTo>
                  <a:lnTo>
                    <a:pt x="185039" y="144805"/>
                  </a:lnTo>
                  <a:lnTo>
                    <a:pt x="185674" y="145110"/>
                  </a:lnTo>
                  <a:lnTo>
                    <a:pt x="185937" y="145376"/>
                  </a:lnTo>
                  <a:lnTo>
                    <a:pt x="186270" y="145961"/>
                  </a:lnTo>
                  <a:lnTo>
                    <a:pt x="186252" y="148132"/>
                  </a:lnTo>
                  <a:lnTo>
                    <a:pt x="186944" y="148132"/>
                  </a:lnTo>
                  <a:lnTo>
                    <a:pt x="187060" y="145961"/>
                  </a:lnTo>
                  <a:lnTo>
                    <a:pt x="187081" y="145580"/>
                  </a:lnTo>
                  <a:lnTo>
                    <a:pt x="186911" y="145376"/>
                  </a:lnTo>
                  <a:lnTo>
                    <a:pt x="186802" y="145110"/>
                  </a:lnTo>
                  <a:lnTo>
                    <a:pt x="186946" y="145110"/>
                  </a:lnTo>
                  <a:lnTo>
                    <a:pt x="185458" y="144005"/>
                  </a:lnTo>
                  <a:lnTo>
                    <a:pt x="184658" y="143776"/>
                  </a:lnTo>
                  <a:close/>
                </a:path>
                <a:path w="399415" h="177800">
                  <a:moveTo>
                    <a:pt x="187007" y="79857"/>
                  </a:moveTo>
                  <a:lnTo>
                    <a:pt x="177571" y="79857"/>
                  </a:lnTo>
                  <a:lnTo>
                    <a:pt x="177571" y="80657"/>
                  </a:lnTo>
                  <a:lnTo>
                    <a:pt x="187007" y="80657"/>
                  </a:lnTo>
                  <a:lnTo>
                    <a:pt x="187007" y="79857"/>
                  </a:lnTo>
                  <a:close/>
                </a:path>
                <a:path w="399415" h="177800">
                  <a:moveTo>
                    <a:pt x="183045" y="79235"/>
                  </a:moveTo>
                  <a:lnTo>
                    <a:pt x="178799" y="79235"/>
                  </a:lnTo>
                  <a:lnTo>
                    <a:pt x="179852" y="79857"/>
                  </a:lnTo>
                  <a:lnTo>
                    <a:pt x="181852" y="79857"/>
                  </a:lnTo>
                  <a:lnTo>
                    <a:pt x="183045" y="79235"/>
                  </a:lnTo>
                  <a:close/>
                </a:path>
                <a:path w="399415" h="177800">
                  <a:moveTo>
                    <a:pt x="181914" y="74968"/>
                  </a:moveTo>
                  <a:lnTo>
                    <a:pt x="179870" y="74968"/>
                  </a:lnTo>
                  <a:lnTo>
                    <a:pt x="179012" y="75196"/>
                  </a:lnTo>
                  <a:lnTo>
                    <a:pt x="177713" y="76111"/>
                  </a:lnTo>
                  <a:lnTo>
                    <a:pt x="177578" y="76403"/>
                  </a:lnTo>
                  <a:lnTo>
                    <a:pt x="177483" y="76606"/>
                  </a:lnTo>
                  <a:lnTo>
                    <a:pt x="177450" y="78371"/>
                  </a:lnTo>
                  <a:lnTo>
                    <a:pt x="177673" y="78867"/>
                  </a:lnTo>
                  <a:lnTo>
                    <a:pt x="177800" y="79070"/>
                  </a:lnTo>
                  <a:lnTo>
                    <a:pt x="177946" y="79235"/>
                  </a:lnTo>
                  <a:lnTo>
                    <a:pt x="178765" y="79235"/>
                  </a:lnTo>
                  <a:lnTo>
                    <a:pt x="178589" y="79070"/>
                  </a:lnTo>
                  <a:lnTo>
                    <a:pt x="178103" y="78371"/>
                  </a:lnTo>
                  <a:lnTo>
                    <a:pt x="178206" y="77127"/>
                  </a:lnTo>
                  <a:lnTo>
                    <a:pt x="178523" y="76606"/>
                  </a:lnTo>
                  <a:lnTo>
                    <a:pt x="178739" y="76403"/>
                  </a:lnTo>
                  <a:lnTo>
                    <a:pt x="179285" y="76111"/>
                  </a:lnTo>
                  <a:lnTo>
                    <a:pt x="184061" y="76111"/>
                  </a:lnTo>
                  <a:lnTo>
                    <a:pt x="182753" y="75196"/>
                  </a:lnTo>
                  <a:lnTo>
                    <a:pt x="181914" y="74968"/>
                  </a:lnTo>
                  <a:close/>
                </a:path>
                <a:path w="399415" h="177800">
                  <a:moveTo>
                    <a:pt x="184061" y="76111"/>
                  </a:moveTo>
                  <a:lnTo>
                    <a:pt x="182511" y="76111"/>
                  </a:lnTo>
                  <a:lnTo>
                    <a:pt x="183045" y="76403"/>
                  </a:lnTo>
                  <a:lnTo>
                    <a:pt x="183261" y="76606"/>
                  </a:lnTo>
                  <a:lnTo>
                    <a:pt x="183426" y="76873"/>
                  </a:lnTo>
                  <a:lnTo>
                    <a:pt x="183616" y="77127"/>
                  </a:lnTo>
                  <a:lnTo>
                    <a:pt x="183723" y="78371"/>
                  </a:lnTo>
                  <a:lnTo>
                    <a:pt x="183220" y="79070"/>
                  </a:lnTo>
                  <a:lnTo>
                    <a:pt x="183045" y="79235"/>
                  </a:lnTo>
                  <a:lnTo>
                    <a:pt x="184110" y="79235"/>
                  </a:lnTo>
                  <a:lnTo>
                    <a:pt x="184199" y="76403"/>
                  </a:lnTo>
                  <a:lnTo>
                    <a:pt x="184061" y="76111"/>
                  </a:lnTo>
                  <a:close/>
                </a:path>
                <a:path w="399415" h="177800">
                  <a:moveTo>
                    <a:pt x="178282" y="72758"/>
                  </a:moveTo>
                  <a:lnTo>
                    <a:pt x="177571" y="72758"/>
                  </a:lnTo>
                  <a:lnTo>
                    <a:pt x="177571" y="74066"/>
                  </a:lnTo>
                  <a:lnTo>
                    <a:pt x="178282" y="74066"/>
                  </a:lnTo>
                  <a:lnTo>
                    <a:pt x="178282" y="72758"/>
                  </a:lnTo>
                  <a:close/>
                </a:path>
                <a:path w="399415" h="177800">
                  <a:moveTo>
                    <a:pt x="184262" y="70408"/>
                  </a:moveTo>
                  <a:lnTo>
                    <a:pt x="183556" y="70408"/>
                  </a:lnTo>
                  <a:lnTo>
                    <a:pt x="183591" y="71589"/>
                  </a:lnTo>
                  <a:lnTo>
                    <a:pt x="183052" y="71932"/>
                  </a:lnTo>
                  <a:lnTo>
                    <a:pt x="175666" y="71932"/>
                  </a:lnTo>
                  <a:lnTo>
                    <a:pt x="175792" y="72288"/>
                  </a:lnTo>
                  <a:lnTo>
                    <a:pt x="184111" y="72288"/>
                  </a:lnTo>
                  <a:lnTo>
                    <a:pt x="184236" y="71589"/>
                  </a:lnTo>
                  <a:lnTo>
                    <a:pt x="184262" y="70408"/>
                  </a:lnTo>
                  <a:close/>
                </a:path>
                <a:path w="399415" h="177800">
                  <a:moveTo>
                    <a:pt x="178282" y="70408"/>
                  </a:moveTo>
                  <a:lnTo>
                    <a:pt x="177571" y="70408"/>
                  </a:lnTo>
                  <a:lnTo>
                    <a:pt x="177571" y="71932"/>
                  </a:lnTo>
                  <a:lnTo>
                    <a:pt x="178282" y="71932"/>
                  </a:lnTo>
                  <a:lnTo>
                    <a:pt x="178282" y="70408"/>
                  </a:lnTo>
                  <a:close/>
                </a:path>
                <a:path w="399415" h="177800">
                  <a:moveTo>
                    <a:pt x="183704" y="68516"/>
                  </a:moveTo>
                  <a:lnTo>
                    <a:pt x="178230" y="68516"/>
                  </a:lnTo>
                  <a:lnTo>
                    <a:pt x="178502" y="68732"/>
                  </a:lnTo>
                  <a:lnTo>
                    <a:pt x="179191" y="69202"/>
                  </a:lnTo>
                  <a:lnTo>
                    <a:pt x="179910" y="69430"/>
                  </a:lnTo>
                  <a:lnTo>
                    <a:pt x="181940" y="69430"/>
                  </a:lnTo>
                  <a:lnTo>
                    <a:pt x="182765" y="69202"/>
                  </a:lnTo>
                  <a:lnTo>
                    <a:pt x="183704" y="68516"/>
                  </a:lnTo>
                  <a:close/>
                </a:path>
                <a:path w="399415" h="177800">
                  <a:moveTo>
                    <a:pt x="181152" y="64147"/>
                  </a:moveTo>
                  <a:lnTo>
                    <a:pt x="179019" y="64147"/>
                  </a:lnTo>
                  <a:lnTo>
                    <a:pt x="178257" y="64655"/>
                  </a:lnTo>
                  <a:lnTo>
                    <a:pt x="180441" y="64655"/>
                  </a:lnTo>
                  <a:lnTo>
                    <a:pt x="180441" y="68516"/>
                  </a:lnTo>
                  <a:lnTo>
                    <a:pt x="181152" y="68516"/>
                  </a:lnTo>
                  <a:lnTo>
                    <a:pt x="181152" y="64147"/>
                  </a:lnTo>
                  <a:close/>
                </a:path>
                <a:path w="399415" h="177800">
                  <a:moveTo>
                    <a:pt x="179117" y="65074"/>
                  </a:moveTo>
                  <a:lnTo>
                    <a:pt x="177719" y="65074"/>
                  </a:lnTo>
                  <a:lnTo>
                    <a:pt x="177615" y="65290"/>
                  </a:lnTo>
                  <a:lnTo>
                    <a:pt x="177499" y="67627"/>
                  </a:lnTo>
                  <a:lnTo>
                    <a:pt x="177848" y="68338"/>
                  </a:lnTo>
                  <a:lnTo>
                    <a:pt x="179324" y="68338"/>
                  </a:lnTo>
                  <a:lnTo>
                    <a:pt x="178384" y="67627"/>
                  </a:lnTo>
                  <a:lnTo>
                    <a:pt x="178130" y="67157"/>
                  </a:lnTo>
                  <a:lnTo>
                    <a:pt x="178130" y="65938"/>
                  </a:lnTo>
                  <a:lnTo>
                    <a:pt x="178274" y="65671"/>
                  </a:lnTo>
                  <a:lnTo>
                    <a:pt x="178371" y="65493"/>
                  </a:lnTo>
                  <a:lnTo>
                    <a:pt x="179117" y="65074"/>
                  </a:lnTo>
                  <a:close/>
                </a:path>
                <a:path w="399415" h="177800">
                  <a:moveTo>
                    <a:pt x="184126" y="64655"/>
                  </a:moveTo>
                  <a:lnTo>
                    <a:pt x="183324" y="64655"/>
                  </a:lnTo>
                  <a:lnTo>
                    <a:pt x="183478" y="65074"/>
                  </a:lnTo>
                  <a:lnTo>
                    <a:pt x="183540" y="65290"/>
                  </a:lnTo>
                  <a:lnTo>
                    <a:pt x="183639" y="67157"/>
                  </a:lnTo>
                  <a:lnTo>
                    <a:pt x="183388" y="67627"/>
                  </a:lnTo>
                  <a:lnTo>
                    <a:pt x="182456" y="68338"/>
                  </a:lnTo>
                  <a:lnTo>
                    <a:pt x="184029" y="68338"/>
                  </a:lnTo>
                  <a:lnTo>
                    <a:pt x="184327" y="67627"/>
                  </a:lnTo>
                  <a:lnTo>
                    <a:pt x="184277" y="65074"/>
                  </a:lnTo>
                  <a:lnTo>
                    <a:pt x="184126" y="64655"/>
                  </a:lnTo>
                  <a:close/>
                </a:path>
                <a:path w="399415" h="177800">
                  <a:moveTo>
                    <a:pt x="178708" y="60985"/>
                  </a:moveTo>
                  <a:lnTo>
                    <a:pt x="178529" y="60820"/>
                  </a:lnTo>
                  <a:lnTo>
                    <a:pt x="179399" y="61620"/>
                  </a:lnTo>
                  <a:lnTo>
                    <a:pt x="177571" y="61620"/>
                  </a:lnTo>
                  <a:lnTo>
                    <a:pt x="177571" y="62420"/>
                  </a:lnTo>
                  <a:lnTo>
                    <a:pt x="184251" y="62420"/>
                  </a:lnTo>
                  <a:lnTo>
                    <a:pt x="184251" y="61620"/>
                  </a:lnTo>
                  <a:lnTo>
                    <a:pt x="179399" y="61620"/>
                  </a:lnTo>
                  <a:lnTo>
                    <a:pt x="178708" y="60985"/>
                  </a:lnTo>
                  <a:close/>
                </a:path>
                <a:path w="399415" h="177800">
                  <a:moveTo>
                    <a:pt x="178320" y="58877"/>
                  </a:moveTo>
                  <a:lnTo>
                    <a:pt x="177768" y="58877"/>
                  </a:lnTo>
                  <a:lnTo>
                    <a:pt x="177749" y="60820"/>
                  </a:lnTo>
                  <a:lnTo>
                    <a:pt x="178529" y="60820"/>
                  </a:lnTo>
                  <a:lnTo>
                    <a:pt x="178308" y="60617"/>
                  </a:lnTo>
                  <a:lnTo>
                    <a:pt x="178320" y="58877"/>
                  </a:lnTo>
                  <a:close/>
                </a:path>
                <a:path w="399415" h="177800">
                  <a:moveTo>
                    <a:pt x="184251" y="57886"/>
                  </a:moveTo>
                  <a:lnTo>
                    <a:pt x="178282" y="57886"/>
                  </a:lnTo>
                  <a:lnTo>
                    <a:pt x="177914" y="58153"/>
                  </a:lnTo>
                  <a:lnTo>
                    <a:pt x="184251" y="58153"/>
                  </a:lnTo>
                  <a:lnTo>
                    <a:pt x="184251" y="57886"/>
                  </a:lnTo>
                  <a:close/>
                </a:path>
                <a:path w="399415" h="177800">
                  <a:moveTo>
                    <a:pt x="178320" y="54902"/>
                  </a:moveTo>
                  <a:lnTo>
                    <a:pt x="177419" y="54902"/>
                  </a:lnTo>
                  <a:lnTo>
                    <a:pt x="177419" y="56108"/>
                  </a:lnTo>
                  <a:lnTo>
                    <a:pt x="177577" y="56578"/>
                  </a:lnTo>
                  <a:lnTo>
                    <a:pt x="178123" y="57302"/>
                  </a:lnTo>
                  <a:lnTo>
                    <a:pt x="178422" y="57543"/>
                  </a:lnTo>
                  <a:lnTo>
                    <a:pt x="184251" y="57886"/>
                  </a:lnTo>
                  <a:lnTo>
                    <a:pt x="184251" y="57543"/>
                  </a:lnTo>
                  <a:lnTo>
                    <a:pt x="179095" y="57302"/>
                  </a:lnTo>
                  <a:lnTo>
                    <a:pt x="178308" y="56578"/>
                  </a:lnTo>
                  <a:lnTo>
                    <a:pt x="178320" y="54902"/>
                  </a:lnTo>
                  <a:close/>
                </a:path>
                <a:path w="399415" h="177800">
                  <a:moveTo>
                    <a:pt x="184251" y="53644"/>
                  </a:moveTo>
                  <a:lnTo>
                    <a:pt x="178447" y="53644"/>
                  </a:lnTo>
                  <a:lnTo>
                    <a:pt x="177264" y="54698"/>
                  </a:lnTo>
                  <a:lnTo>
                    <a:pt x="184251" y="54698"/>
                  </a:lnTo>
                  <a:lnTo>
                    <a:pt x="184251" y="53644"/>
                  </a:lnTo>
                  <a:close/>
                </a:path>
                <a:path w="399415" h="177800">
                  <a:moveTo>
                    <a:pt x="184251" y="50711"/>
                  </a:moveTo>
                  <a:lnTo>
                    <a:pt x="174421" y="50711"/>
                  </a:lnTo>
                  <a:lnTo>
                    <a:pt x="174421" y="51523"/>
                  </a:lnTo>
                  <a:lnTo>
                    <a:pt x="184251" y="51523"/>
                  </a:lnTo>
                  <a:lnTo>
                    <a:pt x="184251" y="50711"/>
                  </a:lnTo>
                  <a:close/>
                </a:path>
                <a:path w="399415" h="177800">
                  <a:moveTo>
                    <a:pt x="183437" y="49911"/>
                  </a:moveTo>
                  <a:lnTo>
                    <a:pt x="178381" y="49911"/>
                  </a:lnTo>
                  <a:lnTo>
                    <a:pt x="179892" y="50711"/>
                  </a:lnTo>
                  <a:lnTo>
                    <a:pt x="181870" y="50711"/>
                  </a:lnTo>
                  <a:lnTo>
                    <a:pt x="183437" y="49911"/>
                  </a:lnTo>
                  <a:close/>
                </a:path>
                <a:path w="399415" h="177800">
                  <a:moveTo>
                    <a:pt x="181914" y="45834"/>
                  </a:moveTo>
                  <a:lnTo>
                    <a:pt x="179870" y="45834"/>
                  </a:lnTo>
                  <a:lnTo>
                    <a:pt x="179012" y="46062"/>
                  </a:lnTo>
                  <a:lnTo>
                    <a:pt x="177713" y="46977"/>
                  </a:lnTo>
                  <a:lnTo>
                    <a:pt x="177578" y="47269"/>
                  </a:lnTo>
                  <a:lnTo>
                    <a:pt x="177457" y="49199"/>
                  </a:lnTo>
                  <a:lnTo>
                    <a:pt x="177596" y="49542"/>
                  </a:lnTo>
                  <a:lnTo>
                    <a:pt x="177647" y="49682"/>
                  </a:lnTo>
                  <a:lnTo>
                    <a:pt x="177782" y="49911"/>
                  </a:lnTo>
                  <a:lnTo>
                    <a:pt x="178549" y="49911"/>
                  </a:lnTo>
                  <a:lnTo>
                    <a:pt x="178394" y="49682"/>
                  </a:lnTo>
                  <a:lnTo>
                    <a:pt x="178300" y="49542"/>
                  </a:lnTo>
                  <a:lnTo>
                    <a:pt x="178206" y="47993"/>
                  </a:lnTo>
                  <a:lnTo>
                    <a:pt x="178523" y="47472"/>
                  </a:lnTo>
                  <a:lnTo>
                    <a:pt x="178739" y="47269"/>
                  </a:lnTo>
                  <a:lnTo>
                    <a:pt x="179285" y="46977"/>
                  </a:lnTo>
                  <a:lnTo>
                    <a:pt x="184061" y="46977"/>
                  </a:lnTo>
                  <a:lnTo>
                    <a:pt x="182753" y="46062"/>
                  </a:lnTo>
                  <a:lnTo>
                    <a:pt x="181914" y="45834"/>
                  </a:lnTo>
                  <a:close/>
                </a:path>
                <a:path w="399415" h="177800">
                  <a:moveTo>
                    <a:pt x="184061" y="46977"/>
                  </a:moveTo>
                  <a:lnTo>
                    <a:pt x="182511" y="46977"/>
                  </a:lnTo>
                  <a:lnTo>
                    <a:pt x="183045" y="47269"/>
                  </a:lnTo>
                  <a:lnTo>
                    <a:pt x="183261" y="47472"/>
                  </a:lnTo>
                  <a:lnTo>
                    <a:pt x="183426" y="47739"/>
                  </a:lnTo>
                  <a:lnTo>
                    <a:pt x="183412" y="49682"/>
                  </a:lnTo>
                  <a:lnTo>
                    <a:pt x="183252" y="49911"/>
                  </a:lnTo>
                  <a:lnTo>
                    <a:pt x="184202" y="49911"/>
                  </a:lnTo>
                  <a:lnTo>
                    <a:pt x="184199" y="47269"/>
                  </a:lnTo>
                  <a:lnTo>
                    <a:pt x="184061" y="46977"/>
                  </a:lnTo>
                  <a:close/>
                </a:path>
                <a:path w="399415" h="177800">
                  <a:moveTo>
                    <a:pt x="183696" y="43751"/>
                  </a:moveTo>
                  <a:lnTo>
                    <a:pt x="178230" y="43751"/>
                  </a:lnTo>
                  <a:lnTo>
                    <a:pt x="178502" y="43967"/>
                  </a:lnTo>
                  <a:lnTo>
                    <a:pt x="179191" y="44437"/>
                  </a:lnTo>
                  <a:lnTo>
                    <a:pt x="179910" y="44665"/>
                  </a:lnTo>
                  <a:lnTo>
                    <a:pt x="181940" y="44665"/>
                  </a:lnTo>
                  <a:lnTo>
                    <a:pt x="182765" y="44437"/>
                  </a:lnTo>
                  <a:lnTo>
                    <a:pt x="183696" y="43751"/>
                  </a:lnTo>
                  <a:close/>
                </a:path>
                <a:path w="399415" h="177800">
                  <a:moveTo>
                    <a:pt x="181152" y="39382"/>
                  </a:moveTo>
                  <a:lnTo>
                    <a:pt x="179019" y="39382"/>
                  </a:lnTo>
                  <a:lnTo>
                    <a:pt x="178276" y="39878"/>
                  </a:lnTo>
                  <a:lnTo>
                    <a:pt x="180441" y="39878"/>
                  </a:lnTo>
                  <a:lnTo>
                    <a:pt x="180441" y="43751"/>
                  </a:lnTo>
                  <a:lnTo>
                    <a:pt x="181152" y="43751"/>
                  </a:lnTo>
                  <a:lnTo>
                    <a:pt x="181152" y="39382"/>
                  </a:lnTo>
                  <a:close/>
                </a:path>
                <a:path w="399415" h="177800">
                  <a:moveTo>
                    <a:pt x="179140" y="40297"/>
                  </a:moveTo>
                  <a:lnTo>
                    <a:pt x="177725" y="40297"/>
                  </a:lnTo>
                  <a:lnTo>
                    <a:pt x="177615" y="40525"/>
                  </a:lnTo>
                  <a:lnTo>
                    <a:pt x="177499" y="42862"/>
                  </a:lnTo>
                  <a:lnTo>
                    <a:pt x="177848" y="43573"/>
                  </a:lnTo>
                  <a:lnTo>
                    <a:pt x="179324" y="43573"/>
                  </a:lnTo>
                  <a:lnTo>
                    <a:pt x="178384" y="42862"/>
                  </a:lnTo>
                  <a:lnTo>
                    <a:pt x="178130" y="42392"/>
                  </a:lnTo>
                  <a:lnTo>
                    <a:pt x="178130" y="41173"/>
                  </a:lnTo>
                  <a:lnTo>
                    <a:pt x="178274" y="40906"/>
                  </a:lnTo>
                  <a:lnTo>
                    <a:pt x="178371" y="40728"/>
                  </a:lnTo>
                  <a:lnTo>
                    <a:pt x="179140" y="40297"/>
                  </a:lnTo>
                  <a:close/>
                </a:path>
                <a:path w="399415" h="177800">
                  <a:moveTo>
                    <a:pt x="184123" y="39878"/>
                  </a:moveTo>
                  <a:lnTo>
                    <a:pt x="183324" y="39878"/>
                  </a:lnTo>
                  <a:lnTo>
                    <a:pt x="183475" y="40297"/>
                  </a:lnTo>
                  <a:lnTo>
                    <a:pt x="183540" y="40525"/>
                  </a:lnTo>
                  <a:lnTo>
                    <a:pt x="183639" y="42392"/>
                  </a:lnTo>
                  <a:lnTo>
                    <a:pt x="183388" y="42862"/>
                  </a:lnTo>
                  <a:lnTo>
                    <a:pt x="182456" y="43573"/>
                  </a:lnTo>
                  <a:lnTo>
                    <a:pt x="184023" y="43573"/>
                  </a:lnTo>
                  <a:lnTo>
                    <a:pt x="184326" y="42862"/>
                  </a:lnTo>
                  <a:lnTo>
                    <a:pt x="184277" y="40297"/>
                  </a:lnTo>
                  <a:lnTo>
                    <a:pt x="184123" y="39878"/>
                  </a:lnTo>
                  <a:close/>
                </a:path>
                <a:path w="399415" h="177800">
                  <a:moveTo>
                    <a:pt x="184251" y="36830"/>
                  </a:moveTo>
                  <a:lnTo>
                    <a:pt x="177571" y="36830"/>
                  </a:lnTo>
                  <a:lnTo>
                    <a:pt x="177571" y="37655"/>
                  </a:lnTo>
                  <a:lnTo>
                    <a:pt x="184251" y="37655"/>
                  </a:lnTo>
                  <a:lnTo>
                    <a:pt x="184251" y="36830"/>
                  </a:lnTo>
                  <a:close/>
                </a:path>
                <a:path w="399415" h="177800">
                  <a:moveTo>
                    <a:pt x="178879" y="36296"/>
                  </a:moveTo>
                  <a:lnTo>
                    <a:pt x="178003" y="36296"/>
                  </a:lnTo>
                  <a:lnTo>
                    <a:pt x="178130" y="36423"/>
                  </a:lnTo>
                  <a:lnTo>
                    <a:pt x="179146" y="36423"/>
                  </a:lnTo>
                  <a:lnTo>
                    <a:pt x="178879" y="36296"/>
                  </a:lnTo>
                  <a:close/>
                </a:path>
                <a:path w="399415" h="177800">
                  <a:moveTo>
                    <a:pt x="178358" y="34505"/>
                  </a:moveTo>
                  <a:lnTo>
                    <a:pt x="177495" y="34505"/>
                  </a:lnTo>
                  <a:lnTo>
                    <a:pt x="177558" y="35852"/>
                  </a:lnTo>
                  <a:lnTo>
                    <a:pt x="178003" y="36296"/>
                  </a:lnTo>
                  <a:lnTo>
                    <a:pt x="178130" y="36423"/>
                  </a:lnTo>
                  <a:lnTo>
                    <a:pt x="178003" y="36296"/>
                  </a:lnTo>
                  <a:lnTo>
                    <a:pt x="178676" y="36118"/>
                  </a:lnTo>
                  <a:lnTo>
                    <a:pt x="178474" y="35852"/>
                  </a:lnTo>
                  <a:lnTo>
                    <a:pt x="178358" y="34505"/>
                  </a:lnTo>
                  <a:close/>
                </a:path>
                <a:path w="399415" h="177800">
                  <a:moveTo>
                    <a:pt x="179834" y="25692"/>
                  </a:moveTo>
                  <a:lnTo>
                    <a:pt x="178015" y="25692"/>
                  </a:lnTo>
                  <a:lnTo>
                    <a:pt x="178744" y="26009"/>
                  </a:lnTo>
                  <a:lnTo>
                    <a:pt x="179927" y="26809"/>
                  </a:lnTo>
                  <a:lnTo>
                    <a:pt x="180530" y="27292"/>
                  </a:lnTo>
                  <a:lnTo>
                    <a:pt x="183464" y="29972"/>
                  </a:lnTo>
                  <a:lnTo>
                    <a:pt x="184251" y="29972"/>
                  </a:lnTo>
                  <a:lnTo>
                    <a:pt x="184251" y="28917"/>
                  </a:lnTo>
                  <a:lnTo>
                    <a:pt x="183533" y="28917"/>
                  </a:lnTo>
                  <a:lnTo>
                    <a:pt x="181000" y="26581"/>
                  </a:lnTo>
                  <a:lnTo>
                    <a:pt x="180289" y="26009"/>
                  </a:lnTo>
                  <a:lnTo>
                    <a:pt x="179834" y="25692"/>
                  </a:lnTo>
                  <a:close/>
                </a:path>
                <a:path w="399415" h="177800">
                  <a:moveTo>
                    <a:pt x="178104" y="24701"/>
                  </a:moveTo>
                  <a:lnTo>
                    <a:pt x="176593" y="24701"/>
                  </a:lnTo>
                  <a:lnTo>
                    <a:pt x="175954" y="24980"/>
                  </a:lnTo>
                  <a:lnTo>
                    <a:pt x="175397" y="25692"/>
                  </a:lnTo>
                  <a:lnTo>
                    <a:pt x="175184" y="26009"/>
                  </a:lnTo>
                  <a:lnTo>
                    <a:pt x="175069" y="28105"/>
                  </a:lnTo>
                  <a:lnTo>
                    <a:pt x="175310" y="28917"/>
                  </a:lnTo>
                  <a:lnTo>
                    <a:pt x="175450" y="29298"/>
                  </a:lnTo>
                  <a:lnTo>
                    <a:pt x="175549" y="29489"/>
                  </a:lnTo>
                  <a:lnTo>
                    <a:pt x="176453" y="29489"/>
                  </a:lnTo>
                  <a:lnTo>
                    <a:pt x="176093" y="28917"/>
                  </a:lnTo>
                  <a:lnTo>
                    <a:pt x="175817" y="28105"/>
                  </a:lnTo>
                  <a:lnTo>
                    <a:pt x="175897" y="26581"/>
                  </a:lnTo>
                  <a:lnTo>
                    <a:pt x="175958" y="26428"/>
                  </a:lnTo>
                  <a:lnTo>
                    <a:pt x="176695" y="25692"/>
                  </a:lnTo>
                  <a:lnTo>
                    <a:pt x="179834" y="25692"/>
                  </a:lnTo>
                  <a:lnTo>
                    <a:pt x="178816" y="24980"/>
                  </a:lnTo>
                  <a:lnTo>
                    <a:pt x="178104" y="24701"/>
                  </a:lnTo>
                  <a:close/>
                </a:path>
                <a:path w="399415" h="177800">
                  <a:moveTo>
                    <a:pt x="184251" y="24472"/>
                  </a:moveTo>
                  <a:lnTo>
                    <a:pt x="183464" y="24472"/>
                  </a:lnTo>
                  <a:lnTo>
                    <a:pt x="183464" y="28917"/>
                  </a:lnTo>
                  <a:lnTo>
                    <a:pt x="184251" y="28917"/>
                  </a:lnTo>
                  <a:lnTo>
                    <a:pt x="184251" y="24472"/>
                  </a:lnTo>
                  <a:close/>
                </a:path>
                <a:path w="399415" h="177800">
                  <a:moveTo>
                    <a:pt x="182245" y="16992"/>
                  </a:moveTo>
                  <a:lnTo>
                    <a:pt x="177193" y="16992"/>
                  </a:lnTo>
                  <a:lnTo>
                    <a:pt x="176072" y="17487"/>
                  </a:lnTo>
                  <a:lnTo>
                    <a:pt x="175717" y="17792"/>
                  </a:lnTo>
                  <a:lnTo>
                    <a:pt x="175158" y="18580"/>
                  </a:lnTo>
                  <a:lnTo>
                    <a:pt x="175202" y="20840"/>
                  </a:lnTo>
                  <a:lnTo>
                    <a:pt x="175530" y="21310"/>
                  </a:lnTo>
                  <a:lnTo>
                    <a:pt x="175791" y="21640"/>
                  </a:lnTo>
                  <a:lnTo>
                    <a:pt x="176199" y="21945"/>
                  </a:lnTo>
                  <a:lnTo>
                    <a:pt x="177103" y="22352"/>
                  </a:lnTo>
                  <a:lnTo>
                    <a:pt x="182245" y="22352"/>
                  </a:lnTo>
                  <a:lnTo>
                    <a:pt x="182727" y="22161"/>
                  </a:lnTo>
                  <a:lnTo>
                    <a:pt x="183197" y="21945"/>
                  </a:lnTo>
                  <a:lnTo>
                    <a:pt x="183578" y="21640"/>
                  </a:lnTo>
                  <a:lnTo>
                    <a:pt x="177704" y="21640"/>
                  </a:lnTo>
                  <a:lnTo>
                    <a:pt x="176758" y="21310"/>
                  </a:lnTo>
                  <a:lnTo>
                    <a:pt x="176428" y="21094"/>
                  </a:lnTo>
                  <a:lnTo>
                    <a:pt x="175933" y="20535"/>
                  </a:lnTo>
                  <a:lnTo>
                    <a:pt x="175933" y="18834"/>
                  </a:lnTo>
                  <a:lnTo>
                    <a:pt x="176428" y="18275"/>
                  </a:lnTo>
                  <a:lnTo>
                    <a:pt x="176680" y="18110"/>
                  </a:lnTo>
                  <a:lnTo>
                    <a:pt x="177522" y="17792"/>
                  </a:lnTo>
                  <a:lnTo>
                    <a:pt x="183689" y="17792"/>
                  </a:lnTo>
                  <a:lnTo>
                    <a:pt x="183308" y="17487"/>
                  </a:lnTo>
                  <a:lnTo>
                    <a:pt x="182899" y="17272"/>
                  </a:lnTo>
                  <a:lnTo>
                    <a:pt x="182245" y="16992"/>
                  </a:lnTo>
                  <a:close/>
                </a:path>
                <a:path w="399415" h="177800">
                  <a:moveTo>
                    <a:pt x="183642" y="17792"/>
                  </a:moveTo>
                  <a:lnTo>
                    <a:pt x="181824" y="17792"/>
                  </a:lnTo>
                  <a:lnTo>
                    <a:pt x="182662" y="18110"/>
                  </a:lnTo>
                  <a:lnTo>
                    <a:pt x="182905" y="18275"/>
                  </a:lnTo>
                  <a:lnTo>
                    <a:pt x="183426" y="18834"/>
                  </a:lnTo>
                  <a:lnTo>
                    <a:pt x="183426" y="20535"/>
                  </a:lnTo>
                  <a:lnTo>
                    <a:pt x="182905" y="21094"/>
                  </a:lnTo>
                  <a:lnTo>
                    <a:pt x="182587" y="21310"/>
                  </a:lnTo>
                  <a:lnTo>
                    <a:pt x="181642" y="21640"/>
                  </a:lnTo>
                  <a:lnTo>
                    <a:pt x="183578" y="21640"/>
                  </a:lnTo>
                  <a:lnTo>
                    <a:pt x="184188" y="20840"/>
                  </a:lnTo>
                  <a:lnTo>
                    <a:pt x="184209" y="18580"/>
                  </a:lnTo>
                  <a:lnTo>
                    <a:pt x="183642" y="17792"/>
                  </a:lnTo>
                  <a:close/>
                </a:path>
                <a:path w="399415" h="177800">
                  <a:moveTo>
                    <a:pt x="179834" y="11112"/>
                  </a:moveTo>
                  <a:lnTo>
                    <a:pt x="178015" y="11112"/>
                  </a:lnTo>
                  <a:lnTo>
                    <a:pt x="178744" y="11430"/>
                  </a:lnTo>
                  <a:lnTo>
                    <a:pt x="179927" y="12230"/>
                  </a:lnTo>
                  <a:lnTo>
                    <a:pt x="180530" y="12712"/>
                  </a:lnTo>
                  <a:lnTo>
                    <a:pt x="183464" y="15392"/>
                  </a:lnTo>
                  <a:lnTo>
                    <a:pt x="184251" y="15392"/>
                  </a:lnTo>
                  <a:lnTo>
                    <a:pt x="184251" y="14338"/>
                  </a:lnTo>
                  <a:lnTo>
                    <a:pt x="183533" y="14338"/>
                  </a:lnTo>
                  <a:lnTo>
                    <a:pt x="181000" y="12001"/>
                  </a:lnTo>
                  <a:lnTo>
                    <a:pt x="180289" y="11430"/>
                  </a:lnTo>
                  <a:lnTo>
                    <a:pt x="179834" y="11112"/>
                  </a:lnTo>
                  <a:close/>
                </a:path>
                <a:path w="399415" h="177800">
                  <a:moveTo>
                    <a:pt x="178104" y="10121"/>
                  </a:moveTo>
                  <a:lnTo>
                    <a:pt x="176593" y="10121"/>
                  </a:lnTo>
                  <a:lnTo>
                    <a:pt x="175954" y="10401"/>
                  </a:lnTo>
                  <a:lnTo>
                    <a:pt x="175397" y="11112"/>
                  </a:lnTo>
                  <a:lnTo>
                    <a:pt x="175184" y="11430"/>
                  </a:lnTo>
                  <a:lnTo>
                    <a:pt x="175069" y="13525"/>
                  </a:lnTo>
                  <a:lnTo>
                    <a:pt x="175310" y="14338"/>
                  </a:lnTo>
                  <a:lnTo>
                    <a:pt x="175450" y="14706"/>
                  </a:lnTo>
                  <a:lnTo>
                    <a:pt x="175552" y="14909"/>
                  </a:lnTo>
                  <a:lnTo>
                    <a:pt x="176453" y="14909"/>
                  </a:lnTo>
                  <a:lnTo>
                    <a:pt x="176093" y="14338"/>
                  </a:lnTo>
                  <a:lnTo>
                    <a:pt x="175817" y="13525"/>
                  </a:lnTo>
                  <a:lnTo>
                    <a:pt x="175897" y="12001"/>
                  </a:lnTo>
                  <a:lnTo>
                    <a:pt x="175958" y="11849"/>
                  </a:lnTo>
                  <a:lnTo>
                    <a:pt x="176695" y="11112"/>
                  </a:lnTo>
                  <a:lnTo>
                    <a:pt x="179834" y="11112"/>
                  </a:lnTo>
                  <a:lnTo>
                    <a:pt x="178816" y="10401"/>
                  </a:lnTo>
                  <a:lnTo>
                    <a:pt x="178104" y="10121"/>
                  </a:lnTo>
                  <a:close/>
                </a:path>
                <a:path w="399415" h="177800">
                  <a:moveTo>
                    <a:pt x="184251" y="9893"/>
                  </a:moveTo>
                  <a:lnTo>
                    <a:pt x="183464" y="9893"/>
                  </a:lnTo>
                  <a:lnTo>
                    <a:pt x="183464" y="14338"/>
                  </a:lnTo>
                  <a:lnTo>
                    <a:pt x="184251" y="14338"/>
                  </a:lnTo>
                  <a:lnTo>
                    <a:pt x="184251" y="9893"/>
                  </a:lnTo>
                  <a:close/>
                </a:path>
                <a:path w="399415" h="177800">
                  <a:moveTo>
                    <a:pt x="184251" y="3187"/>
                  </a:moveTo>
                  <a:lnTo>
                    <a:pt x="175107" y="3187"/>
                  </a:lnTo>
                  <a:lnTo>
                    <a:pt x="175107" y="4343"/>
                  </a:lnTo>
                  <a:lnTo>
                    <a:pt x="181254" y="8458"/>
                  </a:lnTo>
                  <a:lnTo>
                    <a:pt x="182143" y="8458"/>
                  </a:lnTo>
                  <a:lnTo>
                    <a:pt x="182143" y="7632"/>
                  </a:lnTo>
                  <a:lnTo>
                    <a:pt x="181356" y="7632"/>
                  </a:lnTo>
                  <a:lnTo>
                    <a:pt x="176009" y="4114"/>
                  </a:lnTo>
                  <a:lnTo>
                    <a:pt x="184251" y="4114"/>
                  </a:lnTo>
                  <a:lnTo>
                    <a:pt x="184251" y="3187"/>
                  </a:lnTo>
                  <a:close/>
                </a:path>
                <a:path w="399415" h="177800">
                  <a:moveTo>
                    <a:pt x="182143" y="4114"/>
                  </a:moveTo>
                  <a:lnTo>
                    <a:pt x="181356" y="4114"/>
                  </a:lnTo>
                  <a:lnTo>
                    <a:pt x="181356" y="7632"/>
                  </a:lnTo>
                  <a:lnTo>
                    <a:pt x="182143" y="7632"/>
                  </a:lnTo>
                  <a:lnTo>
                    <a:pt x="182143" y="4114"/>
                  </a:lnTo>
                  <a:close/>
                </a:path>
                <a:path w="399415" h="177800">
                  <a:moveTo>
                    <a:pt x="182143" y="1828"/>
                  </a:moveTo>
                  <a:lnTo>
                    <a:pt x="181356" y="1828"/>
                  </a:lnTo>
                  <a:lnTo>
                    <a:pt x="181356" y="3187"/>
                  </a:lnTo>
                  <a:lnTo>
                    <a:pt x="182143" y="3187"/>
                  </a:lnTo>
                  <a:lnTo>
                    <a:pt x="182143" y="1828"/>
                  </a:lnTo>
                  <a:close/>
                </a:path>
                <a:path w="399415" h="177800">
                  <a:moveTo>
                    <a:pt x="171589" y="89979"/>
                  </a:moveTo>
                  <a:lnTo>
                    <a:pt x="0" y="89979"/>
                  </a:lnTo>
                  <a:lnTo>
                    <a:pt x="0" y="174459"/>
                  </a:lnTo>
                  <a:lnTo>
                    <a:pt x="171589" y="174459"/>
                  </a:lnTo>
                  <a:lnTo>
                    <a:pt x="171589" y="151980"/>
                  </a:lnTo>
                  <a:lnTo>
                    <a:pt x="39712" y="151980"/>
                  </a:lnTo>
                  <a:lnTo>
                    <a:pt x="39712" y="108013"/>
                  </a:lnTo>
                  <a:lnTo>
                    <a:pt x="171589" y="108013"/>
                  </a:lnTo>
                  <a:lnTo>
                    <a:pt x="171589" y="89979"/>
                  </a:lnTo>
                  <a:close/>
                </a:path>
                <a:path w="399415" h="177800">
                  <a:moveTo>
                    <a:pt x="62077" y="108013"/>
                  </a:moveTo>
                  <a:lnTo>
                    <a:pt x="48526" y="108013"/>
                  </a:lnTo>
                  <a:lnTo>
                    <a:pt x="48526" y="151980"/>
                  </a:lnTo>
                  <a:lnTo>
                    <a:pt x="62077" y="151980"/>
                  </a:lnTo>
                  <a:lnTo>
                    <a:pt x="62077" y="108013"/>
                  </a:lnTo>
                  <a:close/>
                </a:path>
                <a:path w="399415" h="177800">
                  <a:moveTo>
                    <a:pt x="110769" y="108013"/>
                  </a:moveTo>
                  <a:lnTo>
                    <a:pt x="82778" y="108013"/>
                  </a:lnTo>
                  <a:lnTo>
                    <a:pt x="91528" y="110782"/>
                  </a:lnTo>
                  <a:lnTo>
                    <a:pt x="91528" y="131572"/>
                  </a:lnTo>
                  <a:lnTo>
                    <a:pt x="84035" y="135280"/>
                  </a:lnTo>
                  <a:lnTo>
                    <a:pt x="70878" y="135280"/>
                  </a:lnTo>
                  <a:lnTo>
                    <a:pt x="70878" y="151980"/>
                  </a:lnTo>
                  <a:lnTo>
                    <a:pt x="93657" y="151980"/>
                  </a:lnTo>
                  <a:lnTo>
                    <a:pt x="110769" y="108013"/>
                  </a:lnTo>
                  <a:close/>
                </a:path>
                <a:path w="399415" h="177800">
                  <a:moveTo>
                    <a:pt x="124434" y="141897"/>
                  </a:moveTo>
                  <a:lnTo>
                    <a:pt x="106616" y="141897"/>
                  </a:lnTo>
                  <a:lnTo>
                    <a:pt x="102776" y="151980"/>
                  </a:lnTo>
                  <a:lnTo>
                    <a:pt x="128211" y="151980"/>
                  </a:lnTo>
                  <a:lnTo>
                    <a:pt x="124434" y="141897"/>
                  </a:lnTo>
                  <a:close/>
                </a:path>
                <a:path w="399415" h="177800">
                  <a:moveTo>
                    <a:pt x="171589" y="108013"/>
                  </a:moveTo>
                  <a:lnTo>
                    <a:pt x="120713" y="108013"/>
                  </a:lnTo>
                  <a:lnTo>
                    <a:pt x="137965" y="151980"/>
                  </a:lnTo>
                  <a:lnTo>
                    <a:pt x="171589" y="151980"/>
                  </a:lnTo>
                  <a:lnTo>
                    <a:pt x="171589" y="108013"/>
                  </a:lnTo>
                  <a:close/>
                </a:path>
                <a:path w="399415" h="177800">
                  <a:moveTo>
                    <a:pt x="115606" y="116787"/>
                  </a:moveTo>
                  <a:lnTo>
                    <a:pt x="111963" y="126911"/>
                  </a:lnTo>
                  <a:lnTo>
                    <a:pt x="109143" y="134962"/>
                  </a:lnTo>
                  <a:lnTo>
                    <a:pt x="121970" y="134962"/>
                  </a:lnTo>
                  <a:lnTo>
                    <a:pt x="115606" y="116787"/>
                  </a:lnTo>
                  <a:close/>
                </a:path>
                <a:path w="399415" h="177800">
                  <a:moveTo>
                    <a:pt x="78498" y="114935"/>
                  </a:moveTo>
                  <a:lnTo>
                    <a:pt x="70878" y="114935"/>
                  </a:lnTo>
                  <a:lnTo>
                    <a:pt x="70878" y="128358"/>
                  </a:lnTo>
                  <a:lnTo>
                    <a:pt x="78371" y="128358"/>
                  </a:lnTo>
                  <a:lnTo>
                    <a:pt x="82334" y="126911"/>
                  </a:lnTo>
                  <a:lnTo>
                    <a:pt x="82334" y="116787"/>
                  </a:lnTo>
                  <a:lnTo>
                    <a:pt x="82523" y="116787"/>
                  </a:lnTo>
                  <a:lnTo>
                    <a:pt x="78498" y="114935"/>
                  </a:lnTo>
                  <a:close/>
                </a:path>
                <a:path w="399415" h="177800">
                  <a:moveTo>
                    <a:pt x="171602" y="68033"/>
                  </a:moveTo>
                  <a:lnTo>
                    <a:pt x="153085" y="68033"/>
                  </a:lnTo>
                  <a:lnTo>
                    <a:pt x="153085" y="86906"/>
                  </a:lnTo>
                  <a:lnTo>
                    <a:pt x="171602" y="86906"/>
                  </a:lnTo>
                  <a:lnTo>
                    <a:pt x="171602" y="68033"/>
                  </a:lnTo>
                  <a:close/>
                </a:path>
                <a:path w="399415" h="177800">
                  <a:moveTo>
                    <a:pt x="171602" y="46075"/>
                  </a:moveTo>
                  <a:lnTo>
                    <a:pt x="153085" y="46075"/>
                  </a:lnTo>
                  <a:lnTo>
                    <a:pt x="153085" y="64960"/>
                  </a:lnTo>
                  <a:lnTo>
                    <a:pt x="171602" y="64960"/>
                  </a:lnTo>
                  <a:lnTo>
                    <a:pt x="171602" y="46075"/>
                  </a:lnTo>
                  <a:close/>
                </a:path>
                <a:path w="399415" h="177800">
                  <a:moveTo>
                    <a:pt x="171602" y="24130"/>
                  </a:moveTo>
                  <a:lnTo>
                    <a:pt x="153085" y="24130"/>
                  </a:lnTo>
                  <a:lnTo>
                    <a:pt x="153085" y="43002"/>
                  </a:lnTo>
                  <a:lnTo>
                    <a:pt x="171602" y="43002"/>
                  </a:lnTo>
                  <a:lnTo>
                    <a:pt x="171602" y="24130"/>
                  </a:lnTo>
                  <a:close/>
                </a:path>
                <a:path w="399415" h="177800">
                  <a:moveTo>
                    <a:pt x="171602" y="2311"/>
                  </a:moveTo>
                  <a:lnTo>
                    <a:pt x="153085" y="2311"/>
                  </a:lnTo>
                  <a:lnTo>
                    <a:pt x="153085" y="21043"/>
                  </a:lnTo>
                  <a:lnTo>
                    <a:pt x="171602" y="21043"/>
                  </a:lnTo>
                  <a:lnTo>
                    <a:pt x="171602" y="2311"/>
                  </a:lnTo>
                  <a:close/>
                </a:path>
                <a:path w="399415" h="177800">
                  <a:moveTo>
                    <a:pt x="150012" y="68033"/>
                  </a:moveTo>
                  <a:lnTo>
                    <a:pt x="131152" y="68033"/>
                  </a:lnTo>
                  <a:lnTo>
                    <a:pt x="131152" y="86906"/>
                  </a:lnTo>
                  <a:lnTo>
                    <a:pt x="150012" y="86906"/>
                  </a:lnTo>
                  <a:lnTo>
                    <a:pt x="150012" y="68033"/>
                  </a:lnTo>
                  <a:close/>
                </a:path>
                <a:path w="399415" h="177800">
                  <a:moveTo>
                    <a:pt x="150012" y="46075"/>
                  </a:moveTo>
                  <a:lnTo>
                    <a:pt x="131152" y="46075"/>
                  </a:lnTo>
                  <a:lnTo>
                    <a:pt x="131152" y="64960"/>
                  </a:lnTo>
                  <a:lnTo>
                    <a:pt x="150012" y="64960"/>
                  </a:lnTo>
                  <a:lnTo>
                    <a:pt x="150012" y="46075"/>
                  </a:lnTo>
                  <a:close/>
                </a:path>
                <a:path w="399415" h="177800">
                  <a:moveTo>
                    <a:pt x="150012" y="24130"/>
                  </a:moveTo>
                  <a:lnTo>
                    <a:pt x="131152" y="24130"/>
                  </a:lnTo>
                  <a:lnTo>
                    <a:pt x="131152" y="43002"/>
                  </a:lnTo>
                  <a:lnTo>
                    <a:pt x="150012" y="43002"/>
                  </a:lnTo>
                  <a:lnTo>
                    <a:pt x="150012" y="24130"/>
                  </a:lnTo>
                  <a:close/>
                </a:path>
                <a:path w="399415" h="177800">
                  <a:moveTo>
                    <a:pt x="150012" y="2311"/>
                  </a:moveTo>
                  <a:lnTo>
                    <a:pt x="131152" y="2311"/>
                  </a:lnTo>
                  <a:lnTo>
                    <a:pt x="131152" y="21043"/>
                  </a:lnTo>
                  <a:lnTo>
                    <a:pt x="150012" y="21043"/>
                  </a:lnTo>
                  <a:lnTo>
                    <a:pt x="150012" y="2311"/>
                  </a:lnTo>
                  <a:close/>
                </a:path>
                <a:path w="399415" h="177800">
                  <a:moveTo>
                    <a:pt x="128079" y="68033"/>
                  </a:moveTo>
                  <a:lnTo>
                    <a:pt x="109220" y="68033"/>
                  </a:lnTo>
                  <a:lnTo>
                    <a:pt x="109220" y="86906"/>
                  </a:lnTo>
                  <a:lnTo>
                    <a:pt x="128079" y="86906"/>
                  </a:lnTo>
                  <a:lnTo>
                    <a:pt x="128079" y="68033"/>
                  </a:lnTo>
                  <a:close/>
                </a:path>
                <a:path w="399415" h="177800">
                  <a:moveTo>
                    <a:pt x="128079" y="46075"/>
                  </a:moveTo>
                  <a:lnTo>
                    <a:pt x="109220" y="46075"/>
                  </a:lnTo>
                  <a:lnTo>
                    <a:pt x="109220" y="64960"/>
                  </a:lnTo>
                  <a:lnTo>
                    <a:pt x="128079" y="64960"/>
                  </a:lnTo>
                  <a:lnTo>
                    <a:pt x="128079" y="46075"/>
                  </a:lnTo>
                  <a:close/>
                </a:path>
                <a:path w="399415" h="177800">
                  <a:moveTo>
                    <a:pt x="128079" y="24130"/>
                  </a:moveTo>
                  <a:lnTo>
                    <a:pt x="109220" y="24130"/>
                  </a:lnTo>
                  <a:lnTo>
                    <a:pt x="109220" y="43002"/>
                  </a:lnTo>
                  <a:lnTo>
                    <a:pt x="128079" y="43002"/>
                  </a:lnTo>
                  <a:lnTo>
                    <a:pt x="128079" y="24130"/>
                  </a:lnTo>
                  <a:close/>
                </a:path>
                <a:path w="399415" h="177800">
                  <a:moveTo>
                    <a:pt x="128079" y="2311"/>
                  </a:moveTo>
                  <a:lnTo>
                    <a:pt x="109220" y="2311"/>
                  </a:lnTo>
                  <a:lnTo>
                    <a:pt x="109220" y="21043"/>
                  </a:lnTo>
                  <a:lnTo>
                    <a:pt x="128079" y="21043"/>
                  </a:lnTo>
                  <a:lnTo>
                    <a:pt x="128079" y="2311"/>
                  </a:lnTo>
                  <a:close/>
                </a:path>
                <a:path w="399415" h="177800">
                  <a:moveTo>
                    <a:pt x="106133" y="68033"/>
                  </a:moveTo>
                  <a:lnTo>
                    <a:pt x="87274" y="68033"/>
                  </a:lnTo>
                  <a:lnTo>
                    <a:pt x="87274" y="86906"/>
                  </a:lnTo>
                  <a:lnTo>
                    <a:pt x="106133" y="86906"/>
                  </a:lnTo>
                  <a:lnTo>
                    <a:pt x="106133" y="68033"/>
                  </a:lnTo>
                  <a:close/>
                </a:path>
                <a:path w="399415" h="177800">
                  <a:moveTo>
                    <a:pt x="106133" y="46075"/>
                  </a:moveTo>
                  <a:lnTo>
                    <a:pt x="87274" y="46075"/>
                  </a:lnTo>
                  <a:lnTo>
                    <a:pt x="87274" y="64960"/>
                  </a:lnTo>
                  <a:lnTo>
                    <a:pt x="106133" y="64960"/>
                  </a:lnTo>
                  <a:lnTo>
                    <a:pt x="106133" y="46075"/>
                  </a:lnTo>
                  <a:close/>
                </a:path>
                <a:path w="399415" h="177800">
                  <a:moveTo>
                    <a:pt x="106133" y="24130"/>
                  </a:moveTo>
                  <a:lnTo>
                    <a:pt x="87274" y="24130"/>
                  </a:lnTo>
                  <a:lnTo>
                    <a:pt x="87274" y="43002"/>
                  </a:lnTo>
                  <a:lnTo>
                    <a:pt x="106133" y="43002"/>
                  </a:lnTo>
                  <a:lnTo>
                    <a:pt x="106133" y="24130"/>
                  </a:lnTo>
                  <a:close/>
                </a:path>
                <a:path w="399415" h="177800">
                  <a:moveTo>
                    <a:pt x="106133" y="2311"/>
                  </a:moveTo>
                  <a:lnTo>
                    <a:pt x="87274" y="2311"/>
                  </a:lnTo>
                  <a:lnTo>
                    <a:pt x="87274" y="21043"/>
                  </a:lnTo>
                  <a:lnTo>
                    <a:pt x="106133" y="21043"/>
                  </a:lnTo>
                  <a:lnTo>
                    <a:pt x="106133" y="2311"/>
                  </a:lnTo>
                  <a:close/>
                </a:path>
                <a:path w="399415" h="177800">
                  <a:moveTo>
                    <a:pt x="84201" y="46075"/>
                  </a:moveTo>
                  <a:lnTo>
                    <a:pt x="43408" y="46075"/>
                  </a:lnTo>
                  <a:lnTo>
                    <a:pt x="43408" y="86906"/>
                  </a:lnTo>
                  <a:lnTo>
                    <a:pt x="84201" y="86906"/>
                  </a:lnTo>
                  <a:lnTo>
                    <a:pt x="84201" y="46075"/>
                  </a:lnTo>
                  <a:close/>
                </a:path>
                <a:path w="399415" h="177800">
                  <a:moveTo>
                    <a:pt x="84201" y="2324"/>
                  </a:moveTo>
                  <a:lnTo>
                    <a:pt x="43408" y="2324"/>
                  </a:lnTo>
                  <a:lnTo>
                    <a:pt x="43408" y="43002"/>
                  </a:lnTo>
                  <a:lnTo>
                    <a:pt x="84201" y="43002"/>
                  </a:lnTo>
                  <a:lnTo>
                    <a:pt x="84201" y="2324"/>
                  </a:lnTo>
                  <a:close/>
                </a:path>
                <a:path w="399415" h="177800">
                  <a:moveTo>
                    <a:pt x="40335" y="46075"/>
                  </a:moveTo>
                  <a:lnTo>
                    <a:pt x="0" y="46075"/>
                  </a:lnTo>
                  <a:lnTo>
                    <a:pt x="0" y="86906"/>
                  </a:lnTo>
                  <a:lnTo>
                    <a:pt x="40335" y="86906"/>
                  </a:lnTo>
                  <a:lnTo>
                    <a:pt x="40335" y="46075"/>
                  </a:lnTo>
                  <a:close/>
                </a:path>
                <a:path w="399415" h="177800">
                  <a:moveTo>
                    <a:pt x="40335" y="2324"/>
                  </a:moveTo>
                  <a:lnTo>
                    <a:pt x="0" y="2324"/>
                  </a:lnTo>
                  <a:lnTo>
                    <a:pt x="0" y="43002"/>
                  </a:lnTo>
                  <a:lnTo>
                    <a:pt x="40335" y="43002"/>
                  </a:lnTo>
                  <a:lnTo>
                    <a:pt x="40335" y="2324"/>
                  </a:lnTo>
                  <a:close/>
                </a:path>
                <a:path w="399415" h="177800">
                  <a:moveTo>
                    <a:pt x="184251" y="130035"/>
                  </a:moveTo>
                  <a:lnTo>
                    <a:pt x="177571" y="130035"/>
                  </a:lnTo>
                  <a:lnTo>
                    <a:pt x="177571" y="130860"/>
                  </a:lnTo>
                  <a:lnTo>
                    <a:pt x="184251" y="130860"/>
                  </a:lnTo>
                  <a:lnTo>
                    <a:pt x="184251" y="130035"/>
                  </a:lnTo>
                  <a:close/>
                </a:path>
                <a:path w="399415" h="177800">
                  <a:moveTo>
                    <a:pt x="184333" y="127596"/>
                  </a:moveTo>
                  <a:lnTo>
                    <a:pt x="183640" y="127596"/>
                  </a:lnTo>
                  <a:lnTo>
                    <a:pt x="183553" y="127952"/>
                  </a:lnTo>
                  <a:lnTo>
                    <a:pt x="183239" y="128549"/>
                  </a:lnTo>
                  <a:lnTo>
                    <a:pt x="184099" y="128549"/>
                  </a:lnTo>
                  <a:lnTo>
                    <a:pt x="184298" y="127952"/>
                  </a:lnTo>
                  <a:lnTo>
                    <a:pt x="184333" y="127596"/>
                  </a:lnTo>
                  <a:close/>
                </a:path>
                <a:path w="399415" h="177800">
                  <a:moveTo>
                    <a:pt x="180467" y="127774"/>
                  </a:moveTo>
                  <a:lnTo>
                    <a:pt x="177815" y="127774"/>
                  </a:lnTo>
                  <a:lnTo>
                    <a:pt x="177925" y="127952"/>
                  </a:lnTo>
                  <a:lnTo>
                    <a:pt x="180317" y="127952"/>
                  </a:lnTo>
                  <a:lnTo>
                    <a:pt x="180467" y="127774"/>
                  </a:lnTo>
                  <a:close/>
                </a:path>
                <a:path w="399415" h="177800">
                  <a:moveTo>
                    <a:pt x="177824" y="126415"/>
                  </a:moveTo>
                  <a:lnTo>
                    <a:pt x="177284" y="126415"/>
                  </a:lnTo>
                  <a:lnTo>
                    <a:pt x="177617" y="127596"/>
                  </a:lnTo>
                  <a:lnTo>
                    <a:pt x="178642" y="127596"/>
                  </a:lnTo>
                  <a:lnTo>
                    <a:pt x="177824" y="126415"/>
                  </a:lnTo>
                  <a:close/>
                </a:path>
                <a:path w="399415" h="177800">
                  <a:moveTo>
                    <a:pt x="183605" y="126161"/>
                  </a:moveTo>
                  <a:lnTo>
                    <a:pt x="181292" y="126161"/>
                  </a:lnTo>
                  <a:lnTo>
                    <a:pt x="181165" y="126415"/>
                  </a:lnTo>
                  <a:lnTo>
                    <a:pt x="180659" y="127596"/>
                  </a:lnTo>
                  <a:lnTo>
                    <a:pt x="183708" y="127596"/>
                  </a:lnTo>
                  <a:lnTo>
                    <a:pt x="183605" y="126161"/>
                  </a:lnTo>
                  <a:close/>
                </a:path>
                <a:path w="399415" h="177800">
                  <a:moveTo>
                    <a:pt x="178344" y="124917"/>
                  </a:moveTo>
                  <a:lnTo>
                    <a:pt x="177609" y="124917"/>
                  </a:lnTo>
                  <a:lnTo>
                    <a:pt x="177518" y="125247"/>
                  </a:lnTo>
                  <a:lnTo>
                    <a:pt x="177436" y="126415"/>
                  </a:lnTo>
                  <a:lnTo>
                    <a:pt x="178205" y="126415"/>
                  </a:lnTo>
                  <a:lnTo>
                    <a:pt x="178230" y="125247"/>
                  </a:lnTo>
                  <a:lnTo>
                    <a:pt x="178344" y="124917"/>
                  </a:lnTo>
                  <a:close/>
                </a:path>
                <a:path w="399415" h="177800">
                  <a:moveTo>
                    <a:pt x="183857" y="124917"/>
                  </a:moveTo>
                  <a:lnTo>
                    <a:pt x="181151" y="124917"/>
                  </a:lnTo>
                  <a:lnTo>
                    <a:pt x="180867" y="125247"/>
                  </a:lnTo>
                  <a:lnTo>
                    <a:pt x="180654" y="125603"/>
                  </a:lnTo>
                  <a:lnTo>
                    <a:pt x="180408" y="126161"/>
                  </a:lnTo>
                  <a:lnTo>
                    <a:pt x="181262" y="126161"/>
                  </a:lnTo>
                  <a:lnTo>
                    <a:pt x="181934" y="125247"/>
                  </a:lnTo>
                  <a:lnTo>
                    <a:pt x="184078" y="125247"/>
                  </a:lnTo>
                  <a:lnTo>
                    <a:pt x="183857" y="124917"/>
                  </a:lnTo>
                  <a:close/>
                </a:path>
                <a:path w="399415" h="177800">
                  <a:moveTo>
                    <a:pt x="184063" y="125247"/>
                  </a:moveTo>
                  <a:lnTo>
                    <a:pt x="183069" y="125247"/>
                  </a:lnTo>
                  <a:lnTo>
                    <a:pt x="183740" y="126161"/>
                  </a:lnTo>
                  <a:lnTo>
                    <a:pt x="184427" y="126161"/>
                  </a:lnTo>
                  <a:lnTo>
                    <a:pt x="184264" y="125603"/>
                  </a:lnTo>
                  <a:lnTo>
                    <a:pt x="184063" y="125247"/>
                  </a:lnTo>
                  <a:close/>
                </a:path>
                <a:path w="399415" h="177800">
                  <a:moveTo>
                    <a:pt x="177693" y="124701"/>
                  </a:moveTo>
                  <a:lnTo>
                    <a:pt x="177609" y="124917"/>
                  </a:lnTo>
                  <a:lnTo>
                    <a:pt x="177513" y="125247"/>
                  </a:lnTo>
                  <a:lnTo>
                    <a:pt x="177609" y="124917"/>
                  </a:lnTo>
                  <a:lnTo>
                    <a:pt x="177693" y="124701"/>
                  </a:lnTo>
                  <a:close/>
                </a:path>
                <a:path w="399415" h="177800">
                  <a:moveTo>
                    <a:pt x="181354" y="124701"/>
                  </a:moveTo>
                  <a:lnTo>
                    <a:pt x="178435" y="124701"/>
                  </a:lnTo>
                  <a:lnTo>
                    <a:pt x="178344" y="124917"/>
                  </a:lnTo>
                  <a:lnTo>
                    <a:pt x="181151" y="124917"/>
                  </a:lnTo>
                  <a:lnTo>
                    <a:pt x="181354" y="124701"/>
                  </a:lnTo>
                  <a:close/>
                </a:path>
                <a:path w="399415" h="177800">
                  <a:moveTo>
                    <a:pt x="179822" y="104368"/>
                  </a:moveTo>
                  <a:lnTo>
                    <a:pt x="178015" y="104368"/>
                  </a:lnTo>
                  <a:lnTo>
                    <a:pt x="178761" y="104698"/>
                  </a:lnTo>
                  <a:lnTo>
                    <a:pt x="179927" y="105498"/>
                  </a:lnTo>
                  <a:lnTo>
                    <a:pt x="180530" y="105981"/>
                  </a:lnTo>
                  <a:lnTo>
                    <a:pt x="183464" y="108648"/>
                  </a:lnTo>
                  <a:lnTo>
                    <a:pt x="184251" y="108648"/>
                  </a:lnTo>
                  <a:lnTo>
                    <a:pt x="184251" y="107594"/>
                  </a:lnTo>
                  <a:lnTo>
                    <a:pt x="183519" y="107594"/>
                  </a:lnTo>
                  <a:lnTo>
                    <a:pt x="181000" y="105270"/>
                  </a:lnTo>
                  <a:lnTo>
                    <a:pt x="180289" y="104698"/>
                  </a:lnTo>
                  <a:lnTo>
                    <a:pt x="179822" y="104368"/>
                  </a:lnTo>
                  <a:close/>
                </a:path>
                <a:path w="399415" h="177800">
                  <a:moveTo>
                    <a:pt x="178104" y="103390"/>
                  </a:moveTo>
                  <a:lnTo>
                    <a:pt x="176563" y="103390"/>
                  </a:lnTo>
                  <a:lnTo>
                    <a:pt x="175964" y="103657"/>
                  </a:lnTo>
                  <a:lnTo>
                    <a:pt x="175407" y="104368"/>
                  </a:lnTo>
                  <a:lnTo>
                    <a:pt x="175184" y="104698"/>
                  </a:lnTo>
                  <a:lnTo>
                    <a:pt x="175069" y="106781"/>
                  </a:lnTo>
                  <a:lnTo>
                    <a:pt x="175310" y="107594"/>
                  </a:lnTo>
                  <a:lnTo>
                    <a:pt x="175450" y="107975"/>
                  </a:lnTo>
                  <a:lnTo>
                    <a:pt x="175545" y="108165"/>
                  </a:lnTo>
                  <a:lnTo>
                    <a:pt x="176453" y="108165"/>
                  </a:lnTo>
                  <a:lnTo>
                    <a:pt x="176087" y="107594"/>
                  </a:lnTo>
                  <a:lnTo>
                    <a:pt x="175813" y="106781"/>
                  </a:lnTo>
                  <a:lnTo>
                    <a:pt x="175894" y="105270"/>
                  </a:lnTo>
                  <a:lnTo>
                    <a:pt x="175958" y="105105"/>
                  </a:lnTo>
                  <a:lnTo>
                    <a:pt x="176711" y="104368"/>
                  </a:lnTo>
                  <a:lnTo>
                    <a:pt x="179822" y="104368"/>
                  </a:lnTo>
                  <a:lnTo>
                    <a:pt x="178816" y="103657"/>
                  </a:lnTo>
                  <a:lnTo>
                    <a:pt x="178104" y="103390"/>
                  </a:lnTo>
                  <a:close/>
                </a:path>
                <a:path w="399415" h="177800">
                  <a:moveTo>
                    <a:pt x="184251" y="103162"/>
                  </a:moveTo>
                  <a:lnTo>
                    <a:pt x="183464" y="103162"/>
                  </a:lnTo>
                  <a:lnTo>
                    <a:pt x="183464" y="107594"/>
                  </a:lnTo>
                  <a:lnTo>
                    <a:pt x="184251" y="107594"/>
                  </a:lnTo>
                  <a:lnTo>
                    <a:pt x="184251" y="103162"/>
                  </a:lnTo>
                  <a:close/>
                </a:path>
                <a:path w="399415" h="177800">
                  <a:moveTo>
                    <a:pt x="184251" y="112102"/>
                  </a:moveTo>
                  <a:lnTo>
                    <a:pt x="175107" y="112102"/>
                  </a:lnTo>
                  <a:lnTo>
                    <a:pt x="175181" y="113004"/>
                  </a:lnTo>
                  <a:lnTo>
                    <a:pt x="176834" y="114985"/>
                  </a:lnTo>
                  <a:lnTo>
                    <a:pt x="177419" y="114490"/>
                  </a:lnTo>
                  <a:lnTo>
                    <a:pt x="176123" y="113004"/>
                  </a:lnTo>
                  <a:lnTo>
                    <a:pt x="184251" y="113004"/>
                  </a:lnTo>
                  <a:lnTo>
                    <a:pt x="184251" y="112102"/>
                  </a:lnTo>
                  <a:close/>
                </a:path>
                <a:path w="399415" h="177800">
                  <a:moveTo>
                    <a:pt x="178638" y="92214"/>
                  </a:moveTo>
                  <a:lnTo>
                    <a:pt x="174901" y="92214"/>
                  </a:lnTo>
                  <a:lnTo>
                    <a:pt x="175845" y="93459"/>
                  </a:lnTo>
                  <a:lnTo>
                    <a:pt x="175577" y="93459"/>
                  </a:lnTo>
                  <a:lnTo>
                    <a:pt x="176593" y="93967"/>
                  </a:lnTo>
                  <a:lnTo>
                    <a:pt x="178174" y="93967"/>
                  </a:lnTo>
                  <a:lnTo>
                    <a:pt x="178955" y="93116"/>
                  </a:lnTo>
                  <a:lnTo>
                    <a:pt x="177736" y="93116"/>
                  </a:lnTo>
                  <a:lnTo>
                    <a:pt x="178638" y="92214"/>
                  </a:lnTo>
                  <a:close/>
                </a:path>
                <a:path w="399415" h="177800">
                  <a:moveTo>
                    <a:pt x="183652" y="89585"/>
                  </a:moveTo>
                  <a:lnTo>
                    <a:pt x="181932" y="89585"/>
                  </a:lnTo>
                  <a:lnTo>
                    <a:pt x="182887" y="90004"/>
                  </a:lnTo>
                  <a:lnTo>
                    <a:pt x="183227" y="90436"/>
                  </a:lnTo>
                  <a:lnTo>
                    <a:pt x="183543" y="90970"/>
                  </a:lnTo>
                  <a:lnTo>
                    <a:pt x="183629" y="91249"/>
                  </a:lnTo>
                  <a:lnTo>
                    <a:pt x="183746" y="92214"/>
                  </a:lnTo>
                  <a:lnTo>
                    <a:pt x="183508" y="93116"/>
                  </a:lnTo>
                  <a:lnTo>
                    <a:pt x="183364" y="93459"/>
                  </a:lnTo>
                  <a:lnTo>
                    <a:pt x="183017" y="93967"/>
                  </a:lnTo>
                  <a:lnTo>
                    <a:pt x="183984" y="93967"/>
                  </a:lnTo>
                  <a:lnTo>
                    <a:pt x="184251" y="93459"/>
                  </a:lnTo>
                  <a:lnTo>
                    <a:pt x="184371" y="90970"/>
                  </a:lnTo>
                  <a:lnTo>
                    <a:pt x="184213" y="90436"/>
                  </a:lnTo>
                  <a:lnTo>
                    <a:pt x="183652" y="89585"/>
                  </a:lnTo>
                  <a:close/>
                </a:path>
                <a:path w="399415" h="177800">
                  <a:moveTo>
                    <a:pt x="183543" y="89420"/>
                  </a:moveTo>
                  <a:lnTo>
                    <a:pt x="180333" y="89420"/>
                  </a:lnTo>
                  <a:lnTo>
                    <a:pt x="179798" y="90004"/>
                  </a:lnTo>
                  <a:lnTo>
                    <a:pt x="179490" y="90436"/>
                  </a:lnTo>
                  <a:lnTo>
                    <a:pt x="179247" y="90970"/>
                  </a:lnTo>
                  <a:lnTo>
                    <a:pt x="178689" y="91986"/>
                  </a:lnTo>
                  <a:lnTo>
                    <a:pt x="178638" y="92214"/>
                  </a:lnTo>
                  <a:lnTo>
                    <a:pt x="177736" y="93116"/>
                  </a:lnTo>
                  <a:lnTo>
                    <a:pt x="178986" y="93116"/>
                  </a:lnTo>
                  <a:lnTo>
                    <a:pt x="179698" y="91986"/>
                  </a:lnTo>
                  <a:lnTo>
                    <a:pt x="180095" y="91249"/>
                  </a:lnTo>
                  <a:lnTo>
                    <a:pt x="180163" y="91122"/>
                  </a:lnTo>
                  <a:lnTo>
                    <a:pt x="180246" y="90970"/>
                  </a:lnTo>
                  <a:lnTo>
                    <a:pt x="180924" y="90004"/>
                  </a:lnTo>
                  <a:lnTo>
                    <a:pt x="181622" y="89585"/>
                  </a:lnTo>
                  <a:lnTo>
                    <a:pt x="183652" y="89585"/>
                  </a:lnTo>
                  <a:lnTo>
                    <a:pt x="183543" y="89420"/>
                  </a:lnTo>
                  <a:close/>
                </a:path>
                <a:path w="399415" h="177800">
                  <a:moveTo>
                    <a:pt x="176072" y="89420"/>
                  </a:moveTo>
                  <a:lnTo>
                    <a:pt x="175194" y="89420"/>
                  </a:lnTo>
                  <a:lnTo>
                    <a:pt x="175133" y="89585"/>
                  </a:lnTo>
                  <a:lnTo>
                    <a:pt x="175057" y="92214"/>
                  </a:lnTo>
                  <a:lnTo>
                    <a:pt x="175945" y="92214"/>
                  </a:lnTo>
                  <a:lnTo>
                    <a:pt x="175850" y="90004"/>
                  </a:lnTo>
                  <a:lnTo>
                    <a:pt x="175987" y="89585"/>
                  </a:lnTo>
                  <a:lnTo>
                    <a:pt x="176072" y="89420"/>
                  </a:lnTo>
                  <a:close/>
                </a:path>
                <a:path w="399415" h="177800">
                  <a:moveTo>
                    <a:pt x="180441" y="86550"/>
                  </a:moveTo>
                  <a:lnTo>
                    <a:pt x="178005" y="86550"/>
                  </a:lnTo>
                  <a:lnTo>
                    <a:pt x="179191" y="87414"/>
                  </a:lnTo>
                  <a:lnTo>
                    <a:pt x="179910" y="87642"/>
                  </a:lnTo>
                  <a:lnTo>
                    <a:pt x="181940" y="87642"/>
                  </a:lnTo>
                  <a:lnTo>
                    <a:pt x="182765" y="87414"/>
                  </a:lnTo>
                  <a:lnTo>
                    <a:pt x="183710" y="86728"/>
                  </a:lnTo>
                  <a:lnTo>
                    <a:pt x="180441" y="86728"/>
                  </a:lnTo>
                  <a:lnTo>
                    <a:pt x="180441" y="86550"/>
                  </a:lnTo>
                  <a:close/>
                </a:path>
                <a:path w="399415" h="177800">
                  <a:moveTo>
                    <a:pt x="181152" y="82867"/>
                  </a:moveTo>
                  <a:lnTo>
                    <a:pt x="180441" y="82867"/>
                  </a:lnTo>
                  <a:lnTo>
                    <a:pt x="180441" y="86728"/>
                  </a:lnTo>
                  <a:lnTo>
                    <a:pt x="181152" y="86728"/>
                  </a:lnTo>
                  <a:lnTo>
                    <a:pt x="181152" y="82867"/>
                  </a:lnTo>
                  <a:close/>
                </a:path>
                <a:path w="399415" h="177800">
                  <a:moveTo>
                    <a:pt x="183710" y="86728"/>
                  </a:moveTo>
                  <a:lnTo>
                    <a:pt x="181152" y="86550"/>
                  </a:lnTo>
                  <a:lnTo>
                    <a:pt x="181152" y="86728"/>
                  </a:lnTo>
                  <a:lnTo>
                    <a:pt x="182765" y="87414"/>
                  </a:lnTo>
                  <a:lnTo>
                    <a:pt x="183710" y="86728"/>
                  </a:lnTo>
                  <a:close/>
                </a:path>
                <a:path w="399415" h="177800">
                  <a:moveTo>
                    <a:pt x="184126" y="82867"/>
                  </a:moveTo>
                  <a:lnTo>
                    <a:pt x="183324" y="82867"/>
                  </a:lnTo>
                  <a:lnTo>
                    <a:pt x="183478" y="83286"/>
                  </a:lnTo>
                  <a:lnTo>
                    <a:pt x="183540" y="83502"/>
                  </a:lnTo>
                  <a:lnTo>
                    <a:pt x="183639" y="85369"/>
                  </a:lnTo>
                  <a:lnTo>
                    <a:pt x="183388" y="85839"/>
                  </a:lnTo>
                  <a:lnTo>
                    <a:pt x="182456" y="86550"/>
                  </a:lnTo>
                  <a:lnTo>
                    <a:pt x="183710" y="86728"/>
                  </a:lnTo>
                  <a:lnTo>
                    <a:pt x="182765" y="87414"/>
                  </a:lnTo>
                  <a:lnTo>
                    <a:pt x="183956" y="86550"/>
                  </a:lnTo>
                  <a:lnTo>
                    <a:pt x="184327" y="85839"/>
                  </a:lnTo>
                  <a:lnTo>
                    <a:pt x="184277" y="83286"/>
                  </a:lnTo>
                  <a:lnTo>
                    <a:pt x="184126" y="82867"/>
                  </a:lnTo>
                  <a:close/>
                </a:path>
                <a:path w="399415" h="177800">
                  <a:moveTo>
                    <a:pt x="181152" y="82359"/>
                  </a:moveTo>
                  <a:lnTo>
                    <a:pt x="179019" y="82359"/>
                  </a:lnTo>
                  <a:lnTo>
                    <a:pt x="178257" y="82867"/>
                  </a:lnTo>
                  <a:lnTo>
                    <a:pt x="177719" y="83286"/>
                  </a:lnTo>
                  <a:lnTo>
                    <a:pt x="177615" y="83502"/>
                  </a:lnTo>
                  <a:lnTo>
                    <a:pt x="177499" y="85839"/>
                  </a:lnTo>
                  <a:lnTo>
                    <a:pt x="177848" y="86550"/>
                  </a:lnTo>
                  <a:lnTo>
                    <a:pt x="179324" y="86550"/>
                  </a:lnTo>
                  <a:lnTo>
                    <a:pt x="178384" y="85839"/>
                  </a:lnTo>
                  <a:lnTo>
                    <a:pt x="178130" y="85369"/>
                  </a:lnTo>
                  <a:lnTo>
                    <a:pt x="178130" y="84150"/>
                  </a:lnTo>
                  <a:lnTo>
                    <a:pt x="178274" y="83883"/>
                  </a:lnTo>
                  <a:lnTo>
                    <a:pt x="178371" y="83705"/>
                  </a:lnTo>
                  <a:lnTo>
                    <a:pt x="179117" y="83286"/>
                  </a:lnTo>
                  <a:lnTo>
                    <a:pt x="180441" y="83286"/>
                  </a:lnTo>
                  <a:lnTo>
                    <a:pt x="180441" y="82867"/>
                  </a:lnTo>
                  <a:lnTo>
                    <a:pt x="181152" y="82867"/>
                  </a:lnTo>
                  <a:lnTo>
                    <a:pt x="181152" y="82359"/>
                  </a:lnTo>
                  <a:close/>
                </a:path>
                <a:path w="399415" h="177800">
                  <a:moveTo>
                    <a:pt x="183324" y="82867"/>
                  </a:moveTo>
                  <a:lnTo>
                    <a:pt x="181152" y="82867"/>
                  </a:lnTo>
                  <a:lnTo>
                    <a:pt x="181152" y="83286"/>
                  </a:lnTo>
                  <a:lnTo>
                    <a:pt x="183495" y="83286"/>
                  </a:lnTo>
                  <a:lnTo>
                    <a:pt x="183324" y="82867"/>
                  </a:lnTo>
                  <a:close/>
                </a:path>
                <a:path w="399415" h="177800">
                  <a:moveTo>
                    <a:pt x="184251" y="137414"/>
                  </a:moveTo>
                  <a:lnTo>
                    <a:pt x="174421" y="137414"/>
                  </a:lnTo>
                  <a:lnTo>
                    <a:pt x="174421" y="138226"/>
                  </a:lnTo>
                  <a:lnTo>
                    <a:pt x="184251" y="138226"/>
                  </a:lnTo>
                  <a:lnTo>
                    <a:pt x="184251" y="137414"/>
                  </a:lnTo>
                  <a:close/>
                </a:path>
                <a:path w="399415" h="177800">
                  <a:moveTo>
                    <a:pt x="183410" y="136613"/>
                  </a:moveTo>
                  <a:lnTo>
                    <a:pt x="178390" y="136613"/>
                  </a:lnTo>
                  <a:lnTo>
                    <a:pt x="179890" y="137414"/>
                  </a:lnTo>
                  <a:lnTo>
                    <a:pt x="181876" y="137414"/>
                  </a:lnTo>
                  <a:lnTo>
                    <a:pt x="183410" y="136613"/>
                  </a:lnTo>
                  <a:close/>
                </a:path>
                <a:path w="399415" h="177800">
                  <a:moveTo>
                    <a:pt x="178739" y="133985"/>
                  </a:moveTo>
                  <a:lnTo>
                    <a:pt x="177572" y="133985"/>
                  </a:lnTo>
                  <a:lnTo>
                    <a:pt x="177474" y="135902"/>
                  </a:lnTo>
                  <a:lnTo>
                    <a:pt x="177647" y="136398"/>
                  </a:lnTo>
                  <a:lnTo>
                    <a:pt x="177782" y="136613"/>
                  </a:lnTo>
                  <a:lnTo>
                    <a:pt x="178549" y="136613"/>
                  </a:lnTo>
                  <a:lnTo>
                    <a:pt x="178069" y="135902"/>
                  </a:lnTo>
                  <a:lnTo>
                    <a:pt x="178206" y="135902"/>
                  </a:lnTo>
                  <a:lnTo>
                    <a:pt x="178206" y="134708"/>
                  </a:lnTo>
                  <a:lnTo>
                    <a:pt x="178402" y="134378"/>
                  </a:lnTo>
                  <a:lnTo>
                    <a:pt x="178523" y="134175"/>
                  </a:lnTo>
                  <a:lnTo>
                    <a:pt x="178739" y="133985"/>
                  </a:lnTo>
                  <a:close/>
                </a:path>
                <a:path w="399415" h="177800">
                  <a:moveTo>
                    <a:pt x="184061" y="133692"/>
                  </a:moveTo>
                  <a:lnTo>
                    <a:pt x="182533" y="133692"/>
                  </a:lnTo>
                  <a:lnTo>
                    <a:pt x="183045" y="133985"/>
                  </a:lnTo>
                  <a:lnTo>
                    <a:pt x="183261" y="134175"/>
                  </a:lnTo>
                  <a:lnTo>
                    <a:pt x="183616" y="134708"/>
                  </a:lnTo>
                  <a:lnTo>
                    <a:pt x="183616" y="135902"/>
                  </a:lnTo>
                  <a:lnTo>
                    <a:pt x="183777" y="135902"/>
                  </a:lnTo>
                  <a:lnTo>
                    <a:pt x="183393" y="136398"/>
                  </a:lnTo>
                  <a:lnTo>
                    <a:pt x="183252" y="136613"/>
                  </a:lnTo>
                  <a:lnTo>
                    <a:pt x="184202" y="136613"/>
                  </a:lnTo>
                  <a:lnTo>
                    <a:pt x="184134" y="133845"/>
                  </a:lnTo>
                  <a:lnTo>
                    <a:pt x="184061" y="133692"/>
                  </a:lnTo>
                  <a:close/>
                </a:path>
                <a:path w="399415" h="177800">
                  <a:moveTo>
                    <a:pt x="181914" y="132537"/>
                  </a:moveTo>
                  <a:lnTo>
                    <a:pt x="179870" y="132537"/>
                  </a:lnTo>
                  <a:lnTo>
                    <a:pt x="179012" y="132765"/>
                  </a:lnTo>
                  <a:lnTo>
                    <a:pt x="177707" y="133692"/>
                  </a:lnTo>
                  <a:lnTo>
                    <a:pt x="177637" y="133845"/>
                  </a:lnTo>
                  <a:lnTo>
                    <a:pt x="179019" y="133845"/>
                  </a:lnTo>
                  <a:lnTo>
                    <a:pt x="179265" y="133692"/>
                  </a:lnTo>
                  <a:lnTo>
                    <a:pt x="184061" y="133692"/>
                  </a:lnTo>
                  <a:lnTo>
                    <a:pt x="182753" y="132765"/>
                  </a:lnTo>
                  <a:lnTo>
                    <a:pt x="181914" y="132537"/>
                  </a:lnTo>
                  <a:close/>
                </a:path>
                <a:path w="399415" h="177800">
                  <a:moveTo>
                    <a:pt x="184251" y="151168"/>
                  </a:moveTo>
                  <a:lnTo>
                    <a:pt x="177571" y="151168"/>
                  </a:lnTo>
                  <a:lnTo>
                    <a:pt x="177571" y="151993"/>
                  </a:lnTo>
                  <a:lnTo>
                    <a:pt x="184251" y="151993"/>
                  </a:lnTo>
                  <a:lnTo>
                    <a:pt x="184251" y="151168"/>
                  </a:lnTo>
                  <a:close/>
                </a:path>
                <a:path w="399415" h="177800">
                  <a:moveTo>
                    <a:pt x="178282" y="155829"/>
                  </a:moveTo>
                  <a:lnTo>
                    <a:pt x="177571" y="155829"/>
                  </a:lnTo>
                  <a:lnTo>
                    <a:pt x="177571" y="157137"/>
                  </a:lnTo>
                  <a:lnTo>
                    <a:pt x="178282" y="157137"/>
                  </a:lnTo>
                  <a:lnTo>
                    <a:pt x="178282" y="155829"/>
                  </a:lnTo>
                  <a:close/>
                </a:path>
                <a:path w="399415" h="177800">
                  <a:moveTo>
                    <a:pt x="184289" y="153479"/>
                  </a:moveTo>
                  <a:lnTo>
                    <a:pt x="183556" y="153479"/>
                  </a:lnTo>
                  <a:lnTo>
                    <a:pt x="183591" y="154660"/>
                  </a:lnTo>
                  <a:lnTo>
                    <a:pt x="183052" y="155003"/>
                  </a:lnTo>
                  <a:lnTo>
                    <a:pt x="175666" y="155003"/>
                  </a:lnTo>
                  <a:lnTo>
                    <a:pt x="175792" y="155359"/>
                  </a:lnTo>
                  <a:lnTo>
                    <a:pt x="184111" y="155359"/>
                  </a:lnTo>
                  <a:lnTo>
                    <a:pt x="184323" y="155003"/>
                  </a:lnTo>
                  <a:lnTo>
                    <a:pt x="184289" y="153479"/>
                  </a:lnTo>
                  <a:close/>
                </a:path>
                <a:path w="399415" h="177800">
                  <a:moveTo>
                    <a:pt x="178282" y="153479"/>
                  </a:moveTo>
                  <a:lnTo>
                    <a:pt x="177571" y="153479"/>
                  </a:lnTo>
                  <a:lnTo>
                    <a:pt x="177571" y="155003"/>
                  </a:lnTo>
                  <a:lnTo>
                    <a:pt x="178282" y="155003"/>
                  </a:lnTo>
                  <a:lnTo>
                    <a:pt x="178282" y="153479"/>
                  </a:lnTo>
                  <a:close/>
                </a:path>
                <a:path w="399415" h="177800">
                  <a:moveTo>
                    <a:pt x="184203" y="163195"/>
                  </a:moveTo>
                  <a:lnTo>
                    <a:pt x="183324" y="162941"/>
                  </a:lnTo>
                  <a:lnTo>
                    <a:pt x="183629" y="163461"/>
                  </a:lnTo>
                  <a:lnTo>
                    <a:pt x="183705" y="164719"/>
                  </a:lnTo>
                  <a:lnTo>
                    <a:pt x="183515" y="165112"/>
                  </a:lnTo>
                  <a:lnTo>
                    <a:pt x="183121" y="165354"/>
                  </a:lnTo>
                  <a:lnTo>
                    <a:pt x="182587" y="165735"/>
                  </a:lnTo>
                  <a:lnTo>
                    <a:pt x="177571" y="165735"/>
                  </a:lnTo>
                  <a:lnTo>
                    <a:pt x="177571" y="166395"/>
                  </a:lnTo>
                  <a:lnTo>
                    <a:pt x="183210" y="166395"/>
                  </a:lnTo>
                  <a:lnTo>
                    <a:pt x="184094" y="165735"/>
                  </a:lnTo>
                  <a:lnTo>
                    <a:pt x="184203" y="163195"/>
                  </a:lnTo>
                  <a:close/>
                </a:path>
                <a:path w="399415" h="177800">
                  <a:moveTo>
                    <a:pt x="183922" y="162737"/>
                  </a:moveTo>
                  <a:lnTo>
                    <a:pt x="182710" y="162471"/>
                  </a:lnTo>
                  <a:lnTo>
                    <a:pt x="183121" y="162737"/>
                  </a:lnTo>
                  <a:lnTo>
                    <a:pt x="184086" y="162941"/>
                  </a:lnTo>
                  <a:lnTo>
                    <a:pt x="183922" y="162737"/>
                  </a:lnTo>
                  <a:close/>
                </a:path>
                <a:path w="399415" h="177800">
                  <a:moveTo>
                    <a:pt x="184251" y="161353"/>
                  </a:moveTo>
                  <a:lnTo>
                    <a:pt x="177571" y="161353"/>
                  </a:lnTo>
                  <a:lnTo>
                    <a:pt x="177571" y="162471"/>
                  </a:lnTo>
                  <a:lnTo>
                    <a:pt x="184251" y="162471"/>
                  </a:lnTo>
                  <a:lnTo>
                    <a:pt x="184251" y="161353"/>
                  </a:lnTo>
                  <a:close/>
                </a:path>
                <a:path w="399415" h="177800">
                  <a:moveTo>
                    <a:pt x="184251" y="158445"/>
                  </a:moveTo>
                  <a:lnTo>
                    <a:pt x="174421" y="158445"/>
                  </a:lnTo>
                  <a:lnTo>
                    <a:pt x="174421" y="159270"/>
                  </a:lnTo>
                  <a:lnTo>
                    <a:pt x="184251" y="159270"/>
                  </a:lnTo>
                  <a:lnTo>
                    <a:pt x="184251" y="158445"/>
                  </a:lnTo>
                  <a:close/>
                </a:path>
                <a:path w="399415" h="177800">
                  <a:moveTo>
                    <a:pt x="235305" y="91706"/>
                  </a:moveTo>
                  <a:lnTo>
                    <a:pt x="224066" y="91706"/>
                  </a:lnTo>
                  <a:lnTo>
                    <a:pt x="224066" y="118097"/>
                  </a:lnTo>
                  <a:lnTo>
                    <a:pt x="233146" y="118097"/>
                  </a:lnTo>
                  <a:lnTo>
                    <a:pt x="236766" y="117068"/>
                  </a:lnTo>
                  <a:lnTo>
                    <a:pt x="238211" y="116001"/>
                  </a:lnTo>
                  <a:lnTo>
                    <a:pt x="236880" y="116001"/>
                  </a:lnTo>
                  <a:lnTo>
                    <a:pt x="228828" y="115824"/>
                  </a:lnTo>
                  <a:lnTo>
                    <a:pt x="226669" y="115824"/>
                  </a:lnTo>
                  <a:lnTo>
                    <a:pt x="226669" y="93929"/>
                  </a:lnTo>
                  <a:lnTo>
                    <a:pt x="239565" y="93929"/>
                  </a:lnTo>
                  <a:lnTo>
                    <a:pt x="238696" y="92938"/>
                  </a:lnTo>
                  <a:lnTo>
                    <a:pt x="235305" y="91706"/>
                  </a:lnTo>
                  <a:close/>
                </a:path>
                <a:path w="399415" h="177800">
                  <a:moveTo>
                    <a:pt x="239565" y="93929"/>
                  </a:moveTo>
                  <a:lnTo>
                    <a:pt x="233610" y="93929"/>
                  </a:lnTo>
                  <a:lnTo>
                    <a:pt x="236054" y="94678"/>
                  </a:lnTo>
                  <a:lnTo>
                    <a:pt x="238099" y="96240"/>
                  </a:lnTo>
                  <a:lnTo>
                    <a:pt x="240118" y="97878"/>
                  </a:lnTo>
                  <a:lnTo>
                    <a:pt x="241160" y="100698"/>
                  </a:lnTo>
                  <a:lnTo>
                    <a:pt x="241211" y="104686"/>
                  </a:lnTo>
                  <a:lnTo>
                    <a:pt x="241080" y="109562"/>
                  </a:lnTo>
                  <a:lnTo>
                    <a:pt x="241007" y="112293"/>
                  </a:lnTo>
                  <a:lnTo>
                    <a:pt x="236880" y="116001"/>
                  </a:lnTo>
                  <a:lnTo>
                    <a:pt x="238211" y="116001"/>
                  </a:lnTo>
                  <a:lnTo>
                    <a:pt x="242341" y="112953"/>
                  </a:lnTo>
                  <a:lnTo>
                    <a:pt x="243763" y="109562"/>
                  </a:lnTo>
                  <a:lnTo>
                    <a:pt x="243775" y="100698"/>
                  </a:lnTo>
                  <a:lnTo>
                    <a:pt x="242884" y="97878"/>
                  </a:lnTo>
                  <a:lnTo>
                    <a:pt x="242836" y="97726"/>
                  </a:lnTo>
                  <a:lnTo>
                    <a:pt x="240792" y="95326"/>
                  </a:lnTo>
                  <a:lnTo>
                    <a:pt x="239565" y="93929"/>
                  </a:lnTo>
                  <a:close/>
                </a:path>
                <a:path w="399415" h="177800">
                  <a:moveTo>
                    <a:pt x="230047" y="169799"/>
                  </a:moveTo>
                  <a:lnTo>
                    <a:pt x="224904" y="169799"/>
                  </a:lnTo>
                  <a:lnTo>
                    <a:pt x="224904" y="174447"/>
                  </a:lnTo>
                  <a:lnTo>
                    <a:pt x="226847" y="174447"/>
                  </a:lnTo>
                  <a:lnTo>
                    <a:pt x="226847" y="170497"/>
                  </a:lnTo>
                  <a:lnTo>
                    <a:pt x="230549" y="170497"/>
                  </a:lnTo>
                  <a:lnTo>
                    <a:pt x="230378" y="170205"/>
                  </a:lnTo>
                  <a:lnTo>
                    <a:pt x="230047" y="169799"/>
                  </a:lnTo>
                  <a:close/>
                </a:path>
                <a:path w="399415" h="177800">
                  <a:moveTo>
                    <a:pt x="230533" y="170497"/>
                  </a:moveTo>
                  <a:lnTo>
                    <a:pt x="228168" y="170497"/>
                  </a:lnTo>
                  <a:lnTo>
                    <a:pt x="228549" y="170802"/>
                  </a:lnTo>
                  <a:lnTo>
                    <a:pt x="228701" y="171056"/>
                  </a:lnTo>
                  <a:lnTo>
                    <a:pt x="228815" y="171424"/>
                  </a:lnTo>
                  <a:lnTo>
                    <a:pt x="229984" y="174447"/>
                  </a:lnTo>
                  <a:lnTo>
                    <a:pt x="232156" y="174447"/>
                  </a:lnTo>
                  <a:lnTo>
                    <a:pt x="230756" y="171056"/>
                  </a:lnTo>
                  <a:lnTo>
                    <a:pt x="230651" y="170802"/>
                  </a:lnTo>
                  <a:lnTo>
                    <a:pt x="230533" y="170497"/>
                  </a:lnTo>
                  <a:close/>
                </a:path>
                <a:path w="399415" h="177800">
                  <a:moveTo>
                    <a:pt x="229641" y="164896"/>
                  </a:moveTo>
                  <a:lnTo>
                    <a:pt x="224904" y="164896"/>
                  </a:lnTo>
                  <a:lnTo>
                    <a:pt x="224904" y="169532"/>
                  </a:lnTo>
                  <a:lnTo>
                    <a:pt x="230200" y="169532"/>
                  </a:lnTo>
                  <a:lnTo>
                    <a:pt x="230695" y="169278"/>
                  </a:lnTo>
                  <a:lnTo>
                    <a:pt x="231017" y="168897"/>
                  </a:lnTo>
                  <a:lnTo>
                    <a:pt x="226847" y="168897"/>
                  </a:lnTo>
                  <a:lnTo>
                    <a:pt x="226847" y="166700"/>
                  </a:lnTo>
                  <a:lnTo>
                    <a:pt x="231778" y="166700"/>
                  </a:lnTo>
                  <a:lnTo>
                    <a:pt x="230898" y="165455"/>
                  </a:lnTo>
                  <a:lnTo>
                    <a:pt x="230543" y="165201"/>
                  </a:lnTo>
                  <a:lnTo>
                    <a:pt x="229641" y="164896"/>
                  </a:lnTo>
                  <a:close/>
                </a:path>
                <a:path w="399415" h="177800">
                  <a:moveTo>
                    <a:pt x="231559" y="166700"/>
                  </a:moveTo>
                  <a:lnTo>
                    <a:pt x="229247" y="166700"/>
                  </a:lnTo>
                  <a:lnTo>
                    <a:pt x="229247" y="168897"/>
                  </a:lnTo>
                  <a:lnTo>
                    <a:pt x="231234" y="168897"/>
                  </a:lnTo>
                  <a:lnTo>
                    <a:pt x="231571" y="167957"/>
                  </a:lnTo>
                  <a:lnTo>
                    <a:pt x="231559" y="166700"/>
                  </a:lnTo>
                  <a:close/>
                </a:path>
                <a:path w="399415" h="177800">
                  <a:moveTo>
                    <a:pt x="237553" y="167144"/>
                  </a:moveTo>
                  <a:lnTo>
                    <a:pt x="235153" y="167144"/>
                  </a:lnTo>
                  <a:lnTo>
                    <a:pt x="234295" y="167538"/>
                  </a:lnTo>
                  <a:lnTo>
                    <a:pt x="233210" y="168948"/>
                  </a:lnTo>
                  <a:lnTo>
                    <a:pt x="233098" y="169303"/>
                  </a:lnTo>
                  <a:lnTo>
                    <a:pt x="232974" y="169697"/>
                  </a:lnTo>
                  <a:lnTo>
                    <a:pt x="232956" y="173342"/>
                  </a:lnTo>
                  <a:lnTo>
                    <a:pt x="234046" y="174421"/>
                  </a:lnTo>
                  <a:lnTo>
                    <a:pt x="238467" y="174421"/>
                  </a:lnTo>
                  <a:lnTo>
                    <a:pt x="239115" y="174040"/>
                  </a:lnTo>
                  <a:lnTo>
                    <a:pt x="239115" y="173342"/>
                  </a:lnTo>
                  <a:lnTo>
                    <a:pt x="237164" y="173342"/>
                  </a:lnTo>
                  <a:lnTo>
                    <a:pt x="238417" y="172897"/>
                  </a:lnTo>
                  <a:lnTo>
                    <a:pt x="235473" y="172897"/>
                  </a:lnTo>
                  <a:lnTo>
                    <a:pt x="235037" y="172529"/>
                  </a:lnTo>
                  <a:lnTo>
                    <a:pt x="234746" y="172021"/>
                  </a:lnTo>
                  <a:lnTo>
                    <a:pt x="234708" y="171450"/>
                  </a:lnTo>
                  <a:lnTo>
                    <a:pt x="239649" y="171450"/>
                  </a:lnTo>
                  <a:lnTo>
                    <a:pt x="239661" y="170167"/>
                  </a:lnTo>
                  <a:lnTo>
                    <a:pt x="234708" y="170167"/>
                  </a:lnTo>
                  <a:lnTo>
                    <a:pt x="234745" y="169697"/>
                  </a:lnTo>
                  <a:lnTo>
                    <a:pt x="234889" y="169303"/>
                  </a:lnTo>
                  <a:lnTo>
                    <a:pt x="235446" y="168668"/>
                  </a:lnTo>
                  <a:lnTo>
                    <a:pt x="239145" y="168668"/>
                  </a:lnTo>
                  <a:lnTo>
                    <a:pt x="238455" y="167538"/>
                  </a:lnTo>
                  <a:lnTo>
                    <a:pt x="237553" y="167144"/>
                  </a:lnTo>
                  <a:close/>
                </a:path>
                <a:path w="399415" h="177800">
                  <a:moveTo>
                    <a:pt x="239115" y="172897"/>
                  </a:moveTo>
                  <a:lnTo>
                    <a:pt x="238417" y="172897"/>
                  </a:lnTo>
                  <a:lnTo>
                    <a:pt x="237164" y="173342"/>
                  </a:lnTo>
                  <a:lnTo>
                    <a:pt x="239115" y="173342"/>
                  </a:lnTo>
                  <a:lnTo>
                    <a:pt x="239115" y="172897"/>
                  </a:lnTo>
                  <a:close/>
                </a:path>
                <a:path w="399415" h="177800">
                  <a:moveTo>
                    <a:pt x="239145" y="168668"/>
                  </a:moveTo>
                  <a:lnTo>
                    <a:pt x="237261" y="168668"/>
                  </a:lnTo>
                  <a:lnTo>
                    <a:pt x="237609" y="169138"/>
                  </a:lnTo>
                  <a:lnTo>
                    <a:pt x="237731" y="169303"/>
                  </a:lnTo>
                  <a:lnTo>
                    <a:pt x="237858" y="169697"/>
                  </a:lnTo>
                  <a:lnTo>
                    <a:pt x="237871" y="170167"/>
                  </a:lnTo>
                  <a:lnTo>
                    <a:pt x="239661" y="170167"/>
                  </a:lnTo>
                  <a:lnTo>
                    <a:pt x="239557" y="169697"/>
                  </a:lnTo>
                  <a:lnTo>
                    <a:pt x="239433" y="169138"/>
                  </a:lnTo>
                  <a:lnTo>
                    <a:pt x="239145" y="168668"/>
                  </a:lnTo>
                  <a:close/>
                </a:path>
                <a:path w="399415" h="177800">
                  <a:moveTo>
                    <a:pt x="243725" y="149517"/>
                  </a:moveTo>
                  <a:lnTo>
                    <a:pt x="242760" y="149517"/>
                  </a:lnTo>
                  <a:lnTo>
                    <a:pt x="242760" y="158369"/>
                  </a:lnTo>
                  <a:lnTo>
                    <a:pt x="243725" y="158369"/>
                  </a:lnTo>
                  <a:lnTo>
                    <a:pt x="243725" y="149517"/>
                  </a:lnTo>
                  <a:close/>
                </a:path>
                <a:path w="399415" h="177800">
                  <a:moveTo>
                    <a:pt x="246583" y="148678"/>
                  </a:moveTo>
                  <a:lnTo>
                    <a:pt x="239903" y="148678"/>
                  </a:lnTo>
                  <a:lnTo>
                    <a:pt x="239903" y="149517"/>
                  </a:lnTo>
                  <a:lnTo>
                    <a:pt x="246583" y="149517"/>
                  </a:lnTo>
                  <a:lnTo>
                    <a:pt x="246583" y="148678"/>
                  </a:lnTo>
                  <a:close/>
                </a:path>
                <a:path w="399415" h="177800">
                  <a:moveTo>
                    <a:pt x="242887" y="167297"/>
                  </a:moveTo>
                  <a:lnTo>
                    <a:pt x="241109" y="167297"/>
                  </a:lnTo>
                  <a:lnTo>
                    <a:pt x="241109" y="177368"/>
                  </a:lnTo>
                  <a:lnTo>
                    <a:pt x="242963" y="177368"/>
                  </a:lnTo>
                  <a:lnTo>
                    <a:pt x="242963" y="173634"/>
                  </a:lnTo>
                  <a:lnTo>
                    <a:pt x="247349" y="173634"/>
                  </a:lnTo>
                  <a:lnTo>
                    <a:pt x="247692" y="173088"/>
                  </a:lnTo>
                  <a:lnTo>
                    <a:pt x="244055" y="173088"/>
                  </a:lnTo>
                  <a:lnTo>
                    <a:pt x="243649" y="172783"/>
                  </a:lnTo>
                  <a:lnTo>
                    <a:pt x="243361" y="172377"/>
                  </a:lnTo>
                  <a:lnTo>
                    <a:pt x="243103" y="171894"/>
                  </a:lnTo>
                  <a:lnTo>
                    <a:pt x="242976" y="170319"/>
                  </a:lnTo>
                  <a:lnTo>
                    <a:pt x="243109" y="169837"/>
                  </a:lnTo>
                  <a:lnTo>
                    <a:pt x="243483" y="169113"/>
                  </a:lnTo>
                  <a:lnTo>
                    <a:pt x="243563" y="168960"/>
                  </a:lnTo>
                  <a:lnTo>
                    <a:pt x="243429" y="168960"/>
                  </a:lnTo>
                  <a:lnTo>
                    <a:pt x="243969" y="168643"/>
                  </a:lnTo>
                  <a:lnTo>
                    <a:pt x="247721" y="168643"/>
                  </a:lnTo>
                  <a:lnTo>
                    <a:pt x="247518" y="168313"/>
                  </a:lnTo>
                  <a:lnTo>
                    <a:pt x="242912" y="168313"/>
                  </a:lnTo>
                  <a:lnTo>
                    <a:pt x="242887" y="167297"/>
                  </a:lnTo>
                  <a:close/>
                </a:path>
                <a:path w="399415" h="177800">
                  <a:moveTo>
                    <a:pt x="247349" y="173634"/>
                  </a:moveTo>
                  <a:lnTo>
                    <a:pt x="242963" y="173634"/>
                  </a:lnTo>
                  <a:lnTo>
                    <a:pt x="243332" y="174002"/>
                  </a:lnTo>
                  <a:lnTo>
                    <a:pt x="243662" y="174269"/>
                  </a:lnTo>
                  <a:lnTo>
                    <a:pt x="244472" y="174599"/>
                  </a:lnTo>
                  <a:lnTo>
                    <a:pt x="246202" y="174599"/>
                  </a:lnTo>
                  <a:lnTo>
                    <a:pt x="246862" y="174269"/>
                  </a:lnTo>
                  <a:lnTo>
                    <a:pt x="247117" y="174002"/>
                  </a:lnTo>
                  <a:lnTo>
                    <a:pt x="247349" y="173634"/>
                  </a:lnTo>
                  <a:close/>
                </a:path>
                <a:path w="399415" h="177800">
                  <a:moveTo>
                    <a:pt x="247721" y="168643"/>
                  </a:moveTo>
                  <a:lnTo>
                    <a:pt x="245211" y="168643"/>
                  </a:lnTo>
                  <a:lnTo>
                    <a:pt x="245673" y="168960"/>
                  </a:lnTo>
                  <a:lnTo>
                    <a:pt x="243563" y="168960"/>
                  </a:lnTo>
                  <a:lnTo>
                    <a:pt x="243483" y="169113"/>
                  </a:lnTo>
                  <a:lnTo>
                    <a:pt x="245770" y="169113"/>
                  </a:lnTo>
                  <a:lnTo>
                    <a:pt x="246087" y="169837"/>
                  </a:lnTo>
                  <a:lnTo>
                    <a:pt x="245996" y="171894"/>
                  </a:lnTo>
                  <a:lnTo>
                    <a:pt x="245872" y="172377"/>
                  </a:lnTo>
                  <a:lnTo>
                    <a:pt x="245605" y="172783"/>
                  </a:lnTo>
                  <a:lnTo>
                    <a:pt x="245186" y="173088"/>
                  </a:lnTo>
                  <a:lnTo>
                    <a:pt x="247692" y="173088"/>
                  </a:lnTo>
                  <a:lnTo>
                    <a:pt x="247884" y="172783"/>
                  </a:lnTo>
                  <a:lnTo>
                    <a:pt x="248009" y="172377"/>
                  </a:lnTo>
                  <a:lnTo>
                    <a:pt x="248135" y="171894"/>
                  </a:lnTo>
                  <a:lnTo>
                    <a:pt x="248145" y="169837"/>
                  </a:lnTo>
                  <a:lnTo>
                    <a:pt x="247956" y="169113"/>
                  </a:lnTo>
                  <a:lnTo>
                    <a:pt x="247916" y="168960"/>
                  </a:lnTo>
                  <a:lnTo>
                    <a:pt x="247721" y="168643"/>
                  </a:lnTo>
                  <a:close/>
                </a:path>
                <a:path w="399415" h="177800">
                  <a:moveTo>
                    <a:pt x="246240" y="167157"/>
                  </a:moveTo>
                  <a:lnTo>
                    <a:pt x="244043" y="167157"/>
                  </a:lnTo>
                  <a:lnTo>
                    <a:pt x="243306" y="167551"/>
                  </a:lnTo>
                  <a:lnTo>
                    <a:pt x="242912" y="168313"/>
                  </a:lnTo>
                  <a:lnTo>
                    <a:pt x="247523" y="168313"/>
                  </a:lnTo>
                  <a:lnTo>
                    <a:pt x="247006" y="167551"/>
                  </a:lnTo>
                  <a:lnTo>
                    <a:pt x="246240" y="167157"/>
                  </a:lnTo>
                  <a:close/>
                </a:path>
                <a:path w="399415" h="177800">
                  <a:moveTo>
                    <a:pt x="253961" y="167144"/>
                  </a:moveTo>
                  <a:lnTo>
                    <a:pt x="251790" y="167144"/>
                  </a:lnTo>
                  <a:lnTo>
                    <a:pt x="250913" y="167474"/>
                  </a:lnTo>
                  <a:lnTo>
                    <a:pt x="249504" y="168795"/>
                  </a:lnTo>
                  <a:lnTo>
                    <a:pt x="249135" y="169722"/>
                  </a:lnTo>
                  <a:lnTo>
                    <a:pt x="249199" y="172135"/>
                  </a:lnTo>
                  <a:lnTo>
                    <a:pt x="249286" y="172364"/>
                  </a:lnTo>
                  <a:lnTo>
                    <a:pt x="249383" y="172618"/>
                  </a:lnTo>
                  <a:lnTo>
                    <a:pt x="249466" y="172834"/>
                  </a:lnTo>
                  <a:lnTo>
                    <a:pt x="250761" y="174231"/>
                  </a:lnTo>
                  <a:lnTo>
                    <a:pt x="251675" y="174599"/>
                  </a:lnTo>
                  <a:lnTo>
                    <a:pt x="254063" y="174599"/>
                  </a:lnTo>
                  <a:lnTo>
                    <a:pt x="254990" y="174231"/>
                  </a:lnTo>
                  <a:lnTo>
                    <a:pt x="256038" y="173101"/>
                  </a:lnTo>
                  <a:lnTo>
                    <a:pt x="252254" y="173101"/>
                  </a:lnTo>
                  <a:lnTo>
                    <a:pt x="251837" y="172834"/>
                  </a:lnTo>
                  <a:lnTo>
                    <a:pt x="256286" y="172834"/>
                  </a:lnTo>
                  <a:lnTo>
                    <a:pt x="256368" y="172618"/>
                  </a:lnTo>
                  <a:lnTo>
                    <a:pt x="251594" y="172618"/>
                  </a:lnTo>
                  <a:lnTo>
                    <a:pt x="251447" y="172364"/>
                  </a:lnTo>
                  <a:lnTo>
                    <a:pt x="251326" y="172135"/>
                  </a:lnTo>
                  <a:lnTo>
                    <a:pt x="251269" y="171970"/>
                  </a:lnTo>
                  <a:lnTo>
                    <a:pt x="251104" y="171119"/>
                  </a:lnTo>
                  <a:lnTo>
                    <a:pt x="251079" y="170129"/>
                  </a:lnTo>
                  <a:lnTo>
                    <a:pt x="251207" y="169722"/>
                  </a:lnTo>
                  <a:lnTo>
                    <a:pt x="251828" y="168795"/>
                  </a:lnTo>
                  <a:lnTo>
                    <a:pt x="252272" y="168579"/>
                  </a:lnTo>
                  <a:lnTo>
                    <a:pt x="256019" y="168579"/>
                  </a:lnTo>
                  <a:lnTo>
                    <a:pt x="254850" y="167474"/>
                  </a:lnTo>
                  <a:lnTo>
                    <a:pt x="253961" y="167144"/>
                  </a:lnTo>
                  <a:close/>
                </a:path>
                <a:path w="399415" h="177800">
                  <a:moveTo>
                    <a:pt x="256286" y="172834"/>
                  </a:moveTo>
                  <a:lnTo>
                    <a:pt x="253959" y="172834"/>
                  </a:lnTo>
                  <a:lnTo>
                    <a:pt x="253530" y="173101"/>
                  </a:lnTo>
                  <a:lnTo>
                    <a:pt x="256038" y="173101"/>
                  </a:lnTo>
                  <a:lnTo>
                    <a:pt x="256286" y="172834"/>
                  </a:lnTo>
                  <a:close/>
                </a:path>
                <a:path w="399415" h="177800">
                  <a:moveTo>
                    <a:pt x="256019" y="168579"/>
                  </a:moveTo>
                  <a:lnTo>
                    <a:pt x="253479" y="168579"/>
                  </a:lnTo>
                  <a:lnTo>
                    <a:pt x="253936" y="168795"/>
                  </a:lnTo>
                  <a:lnTo>
                    <a:pt x="254530" y="169722"/>
                  </a:lnTo>
                  <a:lnTo>
                    <a:pt x="254457" y="172135"/>
                  </a:lnTo>
                  <a:lnTo>
                    <a:pt x="254190" y="172618"/>
                  </a:lnTo>
                  <a:lnTo>
                    <a:pt x="256368" y="172618"/>
                  </a:lnTo>
                  <a:lnTo>
                    <a:pt x="256465" y="172364"/>
                  </a:lnTo>
                  <a:lnTo>
                    <a:pt x="256553" y="172135"/>
                  </a:lnTo>
                  <a:lnTo>
                    <a:pt x="256603" y="169722"/>
                  </a:lnTo>
                  <a:lnTo>
                    <a:pt x="256247" y="168795"/>
                  </a:lnTo>
                  <a:lnTo>
                    <a:pt x="256019" y="168579"/>
                  </a:lnTo>
                  <a:close/>
                </a:path>
                <a:path w="399415" h="177800">
                  <a:moveTo>
                    <a:pt x="255231" y="148678"/>
                  </a:moveTo>
                  <a:lnTo>
                    <a:pt x="254101" y="148678"/>
                  </a:lnTo>
                  <a:lnTo>
                    <a:pt x="257352" y="153276"/>
                  </a:lnTo>
                  <a:lnTo>
                    <a:pt x="253746" y="158369"/>
                  </a:lnTo>
                  <a:lnTo>
                    <a:pt x="254838" y="158369"/>
                  </a:lnTo>
                  <a:lnTo>
                    <a:pt x="257911" y="153949"/>
                  </a:lnTo>
                  <a:lnTo>
                    <a:pt x="258975" y="153949"/>
                  </a:lnTo>
                  <a:lnTo>
                    <a:pt x="258508" y="153276"/>
                  </a:lnTo>
                  <a:lnTo>
                    <a:pt x="258995" y="152590"/>
                  </a:lnTo>
                  <a:lnTo>
                    <a:pt x="257949" y="152590"/>
                  </a:lnTo>
                  <a:lnTo>
                    <a:pt x="255231" y="148678"/>
                  </a:lnTo>
                  <a:close/>
                </a:path>
                <a:path w="399415" h="177800">
                  <a:moveTo>
                    <a:pt x="258975" y="153949"/>
                  </a:moveTo>
                  <a:lnTo>
                    <a:pt x="257911" y="153949"/>
                  </a:lnTo>
                  <a:lnTo>
                    <a:pt x="260870" y="158369"/>
                  </a:lnTo>
                  <a:lnTo>
                    <a:pt x="262039" y="158369"/>
                  </a:lnTo>
                  <a:lnTo>
                    <a:pt x="258975" y="153949"/>
                  </a:lnTo>
                  <a:close/>
                </a:path>
                <a:path w="399415" h="177800">
                  <a:moveTo>
                    <a:pt x="261772" y="148678"/>
                  </a:moveTo>
                  <a:lnTo>
                    <a:pt x="260705" y="148678"/>
                  </a:lnTo>
                  <a:lnTo>
                    <a:pt x="257949" y="152590"/>
                  </a:lnTo>
                  <a:lnTo>
                    <a:pt x="258995" y="152590"/>
                  </a:lnTo>
                  <a:lnTo>
                    <a:pt x="261772" y="148678"/>
                  </a:lnTo>
                  <a:close/>
                </a:path>
                <a:path w="399415" h="177800">
                  <a:moveTo>
                    <a:pt x="260070" y="170268"/>
                  </a:moveTo>
                  <a:lnTo>
                    <a:pt x="258114" y="170268"/>
                  </a:lnTo>
                  <a:lnTo>
                    <a:pt x="258114" y="174447"/>
                  </a:lnTo>
                  <a:lnTo>
                    <a:pt x="259969" y="174447"/>
                  </a:lnTo>
                  <a:lnTo>
                    <a:pt x="260070" y="170268"/>
                  </a:lnTo>
                  <a:close/>
                </a:path>
                <a:path w="399415" h="177800">
                  <a:moveTo>
                    <a:pt x="259766" y="167360"/>
                  </a:moveTo>
                  <a:lnTo>
                    <a:pt x="258114" y="167360"/>
                  </a:lnTo>
                  <a:lnTo>
                    <a:pt x="258114" y="169405"/>
                  </a:lnTo>
                  <a:lnTo>
                    <a:pt x="260426" y="169405"/>
                  </a:lnTo>
                  <a:lnTo>
                    <a:pt x="260780" y="169062"/>
                  </a:lnTo>
                  <a:lnTo>
                    <a:pt x="259793" y="169062"/>
                  </a:lnTo>
                  <a:lnTo>
                    <a:pt x="259766" y="167360"/>
                  </a:lnTo>
                  <a:close/>
                </a:path>
                <a:path w="399415" h="177800">
                  <a:moveTo>
                    <a:pt x="262318" y="167360"/>
                  </a:moveTo>
                  <a:lnTo>
                    <a:pt x="260743" y="167360"/>
                  </a:lnTo>
                  <a:lnTo>
                    <a:pt x="260057" y="168173"/>
                  </a:lnTo>
                  <a:lnTo>
                    <a:pt x="259854" y="168554"/>
                  </a:lnTo>
                  <a:lnTo>
                    <a:pt x="262318" y="168554"/>
                  </a:lnTo>
                  <a:lnTo>
                    <a:pt x="262318" y="167360"/>
                  </a:lnTo>
                  <a:close/>
                </a:path>
                <a:path w="399415" h="177800">
                  <a:moveTo>
                    <a:pt x="267667" y="173037"/>
                  </a:moveTo>
                  <a:lnTo>
                    <a:pt x="264094" y="173037"/>
                  </a:lnTo>
                  <a:lnTo>
                    <a:pt x="264096" y="173799"/>
                  </a:lnTo>
                  <a:lnTo>
                    <a:pt x="264845" y="174574"/>
                  </a:lnTo>
                  <a:lnTo>
                    <a:pt x="267720" y="174574"/>
                  </a:lnTo>
                  <a:lnTo>
                    <a:pt x="267667" y="173037"/>
                  </a:lnTo>
                  <a:close/>
                </a:path>
                <a:path w="399415" h="177800">
                  <a:moveTo>
                    <a:pt x="265938" y="168656"/>
                  </a:moveTo>
                  <a:lnTo>
                    <a:pt x="264083" y="168656"/>
                  </a:lnTo>
                  <a:lnTo>
                    <a:pt x="264093" y="172567"/>
                  </a:lnTo>
                  <a:lnTo>
                    <a:pt x="266001" y="172567"/>
                  </a:lnTo>
                  <a:lnTo>
                    <a:pt x="265938" y="168656"/>
                  </a:lnTo>
                  <a:close/>
                </a:path>
                <a:path w="399415" h="177800">
                  <a:moveTo>
                    <a:pt x="267601" y="167297"/>
                  </a:moveTo>
                  <a:lnTo>
                    <a:pt x="262712" y="167297"/>
                  </a:lnTo>
                  <a:lnTo>
                    <a:pt x="262712" y="168656"/>
                  </a:lnTo>
                  <a:lnTo>
                    <a:pt x="267601" y="168656"/>
                  </a:lnTo>
                  <a:lnTo>
                    <a:pt x="267601" y="167297"/>
                  </a:lnTo>
                  <a:close/>
                </a:path>
                <a:path w="399415" h="177800">
                  <a:moveTo>
                    <a:pt x="265938" y="165265"/>
                  </a:moveTo>
                  <a:lnTo>
                    <a:pt x="264083" y="165862"/>
                  </a:lnTo>
                  <a:lnTo>
                    <a:pt x="264083" y="167297"/>
                  </a:lnTo>
                  <a:lnTo>
                    <a:pt x="265938" y="167297"/>
                  </a:lnTo>
                  <a:lnTo>
                    <a:pt x="265938" y="165265"/>
                  </a:lnTo>
                  <a:close/>
                </a:path>
                <a:path w="399415" h="177800">
                  <a:moveTo>
                    <a:pt x="268605" y="148539"/>
                  </a:moveTo>
                  <a:lnTo>
                    <a:pt x="265696" y="148539"/>
                  </a:lnTo>
                  <a:lnTo>
                    <a:pt x="264617" y="149047"/>
                  </a:lnTo>
                  <a:lnTo>
                    <a:pt x="263220" y="151003"/>
                  </a:lnTo>
                  <a:lnTo>
                    <a:pt x="262877" y="152158"/>
                  </a:lnTo>
                  <a:lnTo>
                    <a:pt x="262902" y="155028"/>
                  </a:lnTo>
                  <a:lnTo>
                    <a:pt x="263271" y="156235"/>
                  </a:lnTo>
                  <a:lnTo>
                    <a:pt x="264706" y="158051"/>
                  </a:lnTo>
                  <a:lnTo>
                    <a:pt x="265788" y="158534"/>
                  </a:lnTo>
                  <a:lnTo>
                    <a:pt x="268513" y="158534"/>
                  </a:lnTo>
                  <a:lnTo>
                    <a:pt x="269595" y="158051"/>
                  </a:lnTo>
                  <a:lnTo>
                    <a:pt x="269886" y="157683"/>
                  </a:lnTo>
                  <a:lnTo>
                    <a:pt x="266014" y="157683"/>
                  </a:lnTo>
                  <a:lnTo>
                    <a:pt x="265176" y="157238"/>
                  </a:lnTo>
                  <a:lnTo>
                    <a:pt x="264109" y="155549"/>
                  </a:lnTo>
                  <a:lnTo>
                    <a:pt x="263963" y="155028"/>
                  </a:lnTo>
                  <a:lnTo>
                    <a:pt x="263924" y="152158"/>
                  </a:lnTo>
                  <a:lnTo>
                    <a:pt x="264109" y="151498"/>
                  </a:lnTo>
                  <a:lnTo>
                    <a:pt x="265176" y="149809"/>
                  </a:lnTo>
                  <a:lnTo>
                    <a:pt x="266014" y="149377"/>
                  </a:lnTo>
                  <a:lnTo>
                    <a:pt x="269922" y="149377"/>
                  </a:lnTo>
                  <a:lnTo>
                    <a:pt x="269684" y="149047"/>
                  </a:lnTo>
                  <a:lnTo>
                    <a:pt x="268605" y="148539"/>
                  </a:lnTo>
                  <a:close/>
                </a:path>
                <a:path w="399415" h="177800">
                  <a:moveTo>
                    <a:pt x="269922" y="149377"/>
                  </a:moveTo>
                  <a:lnTo>
                    <a:pt x="268287" y="149377"/>
                  </a:lnTo>
                  <a:lnTo>
                    <a:pt x="269125" y="149809"/>
                  </a:lnTo>
                  <a:lnTo>
                    <a:pt x="270179" y="151498"/>
                  </a:lnTo>
                  <a:lnTo>
                    <a:pt x="270364" y="152158"/>
                  </a:lnTo>
                  <a:lnTo>
                    <a:pt x="270325" y="155028"/>
                  </a:lnTo>
                  <a:lnTo>
                    <a:pt x="270179" y="155549"/>
                  </a:lnTo>
                  <a:lnTo>
                    <a:pt x="269125" y="157238"/>
                  </a:lnTo>
                  <a:lnTo>
                    <a:pt x="268287" y="157683"/>
                  </a:lnTo>
                  <a:lnTo>
                    <a:pt x="269886" y="157683"/>
                  </a:lnTo>
                  <a:lnTo>
                    <a:pt x="270920" y="156375"/>
                  </a:lnTo>
                  <a:lnTo>
                    <a:pt x="271030" y="156235"/>
                  </a:lnTo>
                  <a:lnTo>
                    <a:pt x="271399" y="155028"/>
                  </a:lnTo>
                  <a:lnTo>
                    <a:pt x="271424" y="152158"/>
                  </a:lnTo>
                  <a:lnTo>
                    <a:pt x="271094" y="151003"/>
                  </a:lnTo>
                  <a:lnTo>
                    <a:pt x="269922" y="149377"/>
                  </a:lnTo>
                  <a:close/>
                </a:path>
                <a:path w="399415" h="177800">
                  <a:moveTo>
                    <a:pt x="261048" y="134632"/>
                  </a:moveTo>
                  <a:lnTo>
                    <a:pt x="260172" y="134632"/>
                  </a:lnTo>
                  <a:lnTo>
                    <a:pt x="260172" y="141706"/>
                  </a:lnTo>
                  <a:lnTo>
                    <a:pt x="261048" y="141706"/>
                  </a:lnTo>
                  <a:lnTo>
                    <a:pt x="261048" y="134632"/>
                  </a:lnTo>
                  <a:close/>
                </a:path>
                <a:path w="399415" h="177800">
                  <a:moveTo>
                    <a:pt x="252653" y="148678"/>
                  </a:moveTo>
                  <a:lnTo>
                    <a:pt x="247904" y="148678"/>
                  </a:lnTo>
                  <a:lnTo>
                    <a:pt x="247904" y="158369"/>
                  </a:lnTo>
                  <a:lnTo>
                    <a:pt x="252818" y="158369"/>
                  </a:lnTo>
                  <a:lnTo>
                    <a:pt x="252818" y="157543"/>
                  </a:lnTo>
                  <a:lnTo>
                    <a:pt x="248856" y="157543"/>
                  </a:lnTo>
                  <a:lnTo>
                    <a:pt x="248856" y="153797"/>
                  </a:lnTo>
                  <a:lnTo>
                    <a:pt x="252450" y="153797"/>
                  </a:lnTo>
                  <a:lnTo>
                    <a:pt x="252450" y="152971"/>
                  </a:lnTo>
                  <a:lnTo>
                    <a:pt x="248856" y="152971"/>
                  </a:lnTo>
                  <a:lnTo>
                    <a:pt x="248856" y="149517"/>
                  </a:lnTo>
                  <a:lnTo>
                    <a:pt x="252653" y="149517"/>
                  </a:lnTo>
                  <a:lnTo>
                    <a:pt x="252653" y="148678"/>
                  </a:lnTo>
                  <a:close/>
                </a:path>
                <a:path w="399415" h="177800">
                  <a:moveTo>
                    <a:pt x="256298" y="132168"/>
                  </a:moveTo>
                  <a:lnTo>
                    <a:pt x="252463" y="132168"/>
                  </a:lnTo>
                  <a:lnTo>
                    <a:pt x="252463" y="141312"/>
                  </a:lnTo>
                  <a:lnTo>
                    <a:pt x="256679" y="141312"/>
                  </a:lnTo>
                  <a:lnTo>
                    <a:pt x="257426" y="140881"/>
                  </a:lnTo>
                  <a:lnTo>
                    <a:pt x="253415" y="140881"/>
                  </a:lnTo>
                  <a:lnTo>
                    <a:pt x="253415" y="137375"/>
                  </a:lnTo>
                  <a:lnTo>
                    <a:pt x="257537" y="137375"/>
                  </a:lnTo>
                  <a:lnTo>
                    <a:pt x="256946" y="136753"/>
                  </a:lnTo>
                  <a:lnTo>
                    <a:pt x="253453" y="136372"/>
                  </a:lnTo>
                  <a:lnTo>
                    <a:pt x="253453" y="133223"/>
                  </a:lnTo>
                  <a:lnTo>
                    <a:pt x="258153" y="133223"/>
                  </a:lnTo>
                  <a:lnTo>
                    <a:pt x="256298" y="132168"/>
                  </a:lnTo>
                  <a:close/>
                </a:path>
                <a:path w="399415" h="177800">
                  <a:moveTo>
                    <a:pt x="257924" y="137782"/>
                  </a:moveTo>
                  <a:lnTo>
                    <a:pt x="256822" y="137782"/>
                  </a:lnTo>
                  <a:lnTo>
                    <a:pt x="257086" y="138303"/>
                  </a:lnTo>
                  <a:lnTo>
                    <a:pt x="257086" y="139674"/>
                  </a:lnTo>
                  <a:lnTo>
                    <a:pt x="256898" y="139979"/>
                  </a:lnTo>
                  <a:lnTo>
                    <a:pt x="256781" y="140169"/>
                  </a:lnTo>
                  <a:lnTo>
                    <a:pt x="258014" y="140169"/>
                  </a:lnTo>
                  <a:lnTo>
                    <a:pt x="258114" y="138303"/>
                  </a:lnTo>
                  <a:lnTo>
                    <a:pt x="257924" y="137782"/>
                  </a:lnTo>
                  <a:close/>
                </a:path>
                <a:path w="399415" h="177800">
                  <a:moveTo>
                    <a:pt x="257689" y="133223"/>
                  </a:moveTo>
                  <a:lnTo>
                    <a:pt x="253453" y="133223"/>
                  </a:lnTo>
                  <a:lnTo>
                    <a:pt x="253453" y="133489"/>
                  </a:lnTo>
                  <a:lnTo>
                    <a:pt x="256607" y="133489"/>
                  </a:lnTo>
                  <a:lnTo>
                    <a:pt x="256819" y="133807"/>
                  </a:lnTo>
                  <a:lnTo>
                    <a:pt x="256806" y="135128"/>
                  </a:lnTo>
                  <a:lnTo>
                    <a:pt x="256490" y="135636"/>
                  </a:lnTo>
                  <a:lnTo>
                    <a:pt x="253453" y="135636"/>
                  </a:lnTo>
                  <a:lnTo>
                    <a:pt x="253453" y="136372"/>
                  </a:lnTo>
                  <a:lnTo>
                    <a:pt x="257251" y="136372"/>
                  </a:lnTo>
                  <a:lnTo>
                    <a:pt x="257714" y="135788"/>
                  </a:lnTo>
                  <a:lnTo>
                    <a:pt x="257822" y="133489"/>
                  </a:lnTo>
                  <a:lnTo>
                    <a:pt x="257689" y="133223"/>
                  </a:lnTo>
                  <a:close/>
                </a:path>
                <a:path w="399415" h="177800">
                  <a:moveTo>
                    <a:pt x="263715" y="56565"/>
                  </a:moveTo>
                  <a:lnTo>
                    <a:pt x="250774" y="56565"/>
                  </a:lnTo>
                  <a:lnTo>
                    <a:pt x="250774" y="82994"/>
                  </a:lnTo>
                  <a:lnTo>
                    <a:pt x="264172" y="82994"/>
                  </a:lnTo>
                  <a:lnTo>
                    <a:pt x="264172" y="80721"/>
                  </a:lnTo>
                  <a:lnTo>
                    <a:pt x="253390" y="80721"/>
                  </a:lnTo>
                  <a:lnTo>
                    <a:pt x="253390" y="70535"/>
                  </a:lnTo>
                  <a:lnTo>
                    <a:pt x="263194" y="70535"/>
                  </a:lnTo>
                  <a:lnTo>
                    <a:pt x="263194" y="68262"/>
                  </a:lnTo>
                  <a:lnTo>
                    <a:pt x="253390" y="68262"/>
                  </a:lnTo>
                  <a:lnTo>
                    <a:pt x="253390" y="58839"/>
                  </a:lnTo>
                  <a:lnTo>
                    <a:pt x="263715" y="58839"/>
                  </a:lnTo>
                  <a:lnTo>
                    <a:pt x="263715" y="56565"/>
                  </a:lnTo>
                  <a:close/>
                </a:path>
                <a:path w="399415" h="177800">
                  <a:moveTo>
                    <a:pt x="270040" y="91655"/>
                  </a:moveTo>
                  <a:lnTo>
                    <a:pt x="257098" y="91655"/>
                  </a:lnTo>
                  <a:lnTo>
                    <a:pt x="257098" y="118097"/>
                  </a:lnTo>
                  <a:lnTo>
                    <a:pt x="270497" y="118097"/>
                  </a:lnTo>
                  <a:lnTo>
                    <a:pt x="270497" y="115824"/>
                  </a:lnTo>
                  <a:lnTo>
                    <a:pt x="259715" y="115824"/>
                  </a:lnTo>
                  <a:lnTo>
                    <a:pt x="259715" y="105638"/>
                  </a:lnTo>
                  <a:lnTo>
                    <a:pt x="269506" y="105638"/>
                  </a:lnTo>
                  <a:lnTo>
                    <a:pt x="269506" y="103365"/>
                  </a:lnTo>
                  <a:lnTo>
                    <a:pt x="259715" y="103365"/>
                  </a:lnTo>
                  <a:lnTo>
                    <a:pt x="259715" y="93929"/>
                  </a:lnTo>
                  <a:lnTo>
                    <a:pt x="270040" y="93929"/>
                  </a:lnTo>
                  <a:lnTo>
                    <a:pt x="270040" y="91655"/>
                  </a:lnTo>
                  <a:close/>
                </a:path>
                <a:path w="399415" h="177800">
                  <a:moveTo>
                    <a:pt x="264032" y="134467"/>
                  </a:moveTo>
                  <a:lnTo>
                    <a:pt x="263193" y="134467"/>
                  </a:lnTo>
                  <a:lnTo>
                    <a:pt x="263245" y="141706"/>
                  </a:lnTo>
                  <a:lnTo>
                    <a:pt x="264121" y="141706"/>
                  </a:lnTo>
                  <a:lnTo>
                    <a:pt x="264134" y="136906"/>
                  </a:lnTo>
                  <a:lnTo>
                    <a:pt x="264337" y="136245"/>
                  </a:lnTo>
                  <a:lnTo>
                    <a:pt x="264818" y="135724"/>
                  </a:lnTo>
                  <a:lnTo>
                    <a:pt x="264135" y="135724"/>
                  </a:lnTo>
                  <a:lnTo>
                    <a:pt x="264032" y="134467"/>
                  </a:lnTo>
                  <a:close/>
                </a:path>
                <a:path w="399415" h="177800">
                  <a:moveTo>
                    <a:pt x="269093" y="135724"/>
                  </a:moveTo>
                  <a:lnTo>
                    <a:pt x="267239" y="135724"/>
                  </a:lnTo>
                  <a:lnTo>
                    <a:pt x="267414" y="136245"/>
                  </a:lnTo>
                  <a:lnTo>
                    <a:pt x="267525" y="141706"/>
                  </a:lnTo>
                  <a:lnTo>
                    <a:pt x="268401" y="141706"/>
                  </a:lnTo>
                  <a:lnTo>
                    <a:pt x="268414" y="136906"/>
                  </a:lnTo>
                  <a:lnTo>
                    <a:pt x="268605" y="136245"/>
                  </a:lnTo>
                  <a:lnTo>
                    <a:pt x="269093" y="135724"/>
                  </a:lnTo>
                  <a:close/>
                </a:path>
                <a:path w="399415" h="177800">
                  <a:moveTo>
                    <a:pt x="271853" y="134848"/>
                  </a:moveTo>
                  <a:lnTo>
                    <a:pt x="270594" y="134848"/>
                  </a:lnTo>
                  <a:lnTo>
                    <a:pt x="268732" y="135724"/>
                  </a:lnTo>
                  <a:lnTo>
                    <a:pt x="271519" y="135724"/>
                  </a:lnTo>
                  <a:lnTo>
                    <a:pt x="271694" y="136245"/>
                  </a:lnTo>
                  <a:lnTo>
                    <a:pt x="271805" y="141706"/>
                  </a:lnTo>
                  <a:lnTo>
                    <a:pt x="272681" y="141706"/>
                  </a:lnTo>
                  <a:lnTo>
                    <a:pt x="272681" y="136245"/>
                  </a:lnTo>
                  <a:lnTo>
                    <a:pt x="272546" y="135724"/>
                  </a:lnTo>
                  <a:lnTo>
                    <a:pt x="271853" y="134848"/>
                  </a:lnTo>
                  <a:close/>
                </a:path>
                <a:path w="399415" h="177800">
                  <a:moveTo>
                    <a:pt x="270594" y="134848"/>
                  </a:moveTo>
                  <a:lnTo>
                    <a:pt x="268914" y="134848"/>
                  </a:lnTo>
                  <a:lnTo>
                    <a:pt x="268194" y="135724"/>
                  </a:lnTo>
                  <a:lnTo>
                    <a:pt x="268732" y="135724"/>
                  </a:lnTo>
                  <a:lnTo>
                    <a:pt x="270594" y="134848"/>
                  </a:lnTo>
                  <a:close/>
                </a:path>
                <a:path w="399415" h="177800">
                  <a:moveTo>
                    <a:pt x="271170" y="134467"/>
                  </a:moveTo>
                  <a:lnTo>
                    <a:pt x="269612" y="134467"/>
                  </a:lnTo>
                  <a:lnTo>
                    <a:pt x="269093" y="134848"/>
                  </a:lnTo>
                  <a:lnTo>
                    <a:pt x="272080" y="134848"/>
                  </a:lnTo>
                  <a:lnTo>
                    <a:pt x="271170" y="134467"/>
                  </a:lnTo>
                  <a:close/>
                </a:path>
                <a:path w="399415" h="177800">
                  <a:moveTo>
                    <a:pt x="275196" y="164757"/>
                  </a:moveTo>
                  <a:lnTo>
                    <a:pt x="272808" y="164757"/>
                  </a:lnTo>
                  <a:lnTo>
                    <a:pt x="272808" y="174447"/>
                  </a:lnTo>
                  <a:lnTo>
                    <a:pt x="274662" y="174447"/>
                  </a:lnTo>
                  <a:lnTo>
                    <a:pt x="274662" y="167195"/>
                  </a:lnTo>
                  <a:lnTo>
                    <a:pt x="276443" y="167195"/>
                  </a:lnTo>
                  <a:lnTo>
                    <a:pt x="275196" y="164757"/>
                  </a:lnTo>
                  <a:close/>
                </a:path>
                <a:path w="399415" h="177800">
                  <a:moveTo>
                    <a:pt x="276443" y="167195"/>
                  </a:moveTo>
                  <a:lnTo>
                    <a:pt x="274662" y="167195"/>
                  </a:lnTo>
                  <a:lnTo>
                    <a:pt x="278396" y="174447"/>
                  </a:lnTo>
                  <a:lnTo>
                    <a:pt x="280771" y="174447"/>
                  </a:lnTo>
                  <a:lnTo>
                    <a:pt x="280771" y="172008"/>
                  </a:lnTo>
                  <a:lnTo>
                    <a:pt x="278904" y="172008"/>
                  </a:lnTo>
                  <a:lnTo>
                    <a:pt x="276443" y="167195"/>
                  </a:lnTo>
                  <a:close/>
                </a:path>
                <a:path w="399415" h="177800">
                  <a:moveTo>
                    <a:pt x="280771" y="164757"/>
                  </a:moveTo>
                  <a:lnTo>
                    <a:pt x="278904" y="164757"/>
                  </a:lnTo>
                  <a:lnTo>
                    <a:pt x="278904" y="172008"/>
                  </a:lnTo>
                  <a:lnTo>
                    <a:pt x="280771" y="172008"/>
                  </a:lnTo>
                  <a:lnTo>
                    <a:pt x="280771" y="164757"/>
                  </a:lnTo>
                  <a:close/>
                </a:path>
                <a:path w="399415" h="177800">
                  <a:moveTo>
                    <a:pt x="278726" y="134480"/>
                  </a:moveTo>
                  <a:lnTo>
                    <a:pt x="276453" y="134480"/>
                  </a:lnTo>
                  <a:lnTo>
                    <a:pt x="275615" y="134861"/>
                  </a:lnTo>
                  <a:lnTo>
                    <a:pt x="274535" y="136296"/>
                  </a:lnTo>
                  <a:lnTo>
                    <a:pt x="274269" y="137160"/>
                  </a:lnTo>
                  <a:lnTo>
                    <a:pt x="274269" y="139166"/>
                  </a:lnTo>
                  <a:lnTo>
                    <a:pt x="274440" y="139712"/>
                  </a:lnTo>
                  <a:lnTo>
                    <a:pt x="274535" y="140017"/>
                  </a:lnTo>
                  <a:lnTo>
                    <a:pt x="275615" y="141478"/>
                  </a:lnTo>
                  <a:lnTo>
                    <a:pt x="276453" y="141859"/>
                  </a:lnTo>
                  <a:lnTo>
                    <a:pt x="278726" y="141859"/>
                  </a:lnTo>
                  <a:lnTo>
                    <a:pt x="279565" y="141478"/>
                  </a:lnTo>
                  <a:lnTo>
                    <a:pt x="279821" y="141122"/>
                  </a:lnTo>
                  <a:lnTo>
                    <a:pt x="276809" y="141122"/>
                  </a:lnTo>
                  <a:lnTo>
                    <a:pt x="276225" y="140830"/>
                  </a:lnTo>
                  <a:lnTo>
                    <a:pt x="275844" y="140258"/>
                  </a:lnTo>
                  <a:lnTo>
                    <a:pt x="275437" y="139712"/>
                  </a:lnTo>
                  <a:lnTo>
                    <a:pt x="275278" y="139166"/>
                  </a:lnTo>
                  <a:lnTo>
                    <a:pt x="275282" y="137160"/>
                  </a:lnTo>
                  <a:lnTo>
                    <a:pt x="275437" y="136626"/>
                  </a:lnTo>
                  <a:lnTo>
                    <a:pt x="276171" y="135585"/>
                  </a:lnTo>
                  <a:lnTo>
                    <a:pt x="276809" y="135229"/>
                  </a:lnTo>
                  <a:lnTo>
                    <a:pt x="279835" y="135229"/>
                  </a:lnTo>
                  <a:lnTo>
                    <a:pt x="279565" y="134861"/>
                  </a:lnTo>
                  <a:lnTo>
                    <a:pt x="278726" y="134480"/>
                  </a:lnTo>
                  <a:close/>
                </a:path>
                <a:path w="399415" h="177800">
                  <a:moveTo>
                    <a:pt x="279835" y="135229"/>
                  </a:moveTo>
                  <a:lnTo>
                    <a:pt x="278345" y="135229"/>
                  </a:lnTo>
                  <a:lnTo>
                    <a:pt x="278984" y="135585"/>
                  </a:lnTo>
                  <a:lnTo>
                    <a:pt x="279730" y="136626"/>
                  </a:lnTo>
                  <a:lnTo>
                    <a:pt x="279875" y="137160"/>
                  </a:lnTo>
                  <a:lnTo>
                    <a:pt x="279879" y="139166"/>
                  </a:lnTo>
                  <a:lnTo>
                    <a:pt x="279730" y="139712"/>
                  </a:lnTo>
                  <a:lnTo>
                    <a:pt x="278930" y="140830"/>
                  </a:lnTo>
                  <a:lnTo>
                    <a:pt x="278345" y="141122"/>
                  </a:lnTo>
                  <a:lnTo>
                    <a:pt x="279821" y="141122"/>
                  </a:lnTo>
                  <a:lnTo>
                    <a:pt x="280619" y="140017"/>
                  </a:lnTo>
                  <a:lnTo>
                    <a:pt x="280885" y="139166"/>
                  </a:lnTo>
                  <a:lnTo>
                    <a:pt x="280885" y="137160"/>
                  </a:lnTo>
                  <a:lnTo>
                    <a:pt x="280721" y="136626"/>
                  </a:lnTo>
                  <a:lnTo>
                    <a:pt x="280619" y="136296"/>
                  </a:lnTo>
                  <a:lnTo>
                    <a:pt x="279835" y="135229"/>
                  </a:lnTo>
                  <a:close/>
                </a:path>
                <a:path w="399415" h="177800">
                  <a:moveTo>
                    <a:pt x="274434" y="148678"/>
                  </a:moveTo>
                  <a:lnTo>
                    <a:pt x="273227" y="148678"/>
                  </a:lnTo>
                  <a:lnTo>
                    <a:pt x="273227" y="158369"/>
                  </a:lnTo>
                  <a:lnTo>
                    <a:pt x="274180" y="158369"/>
                  </a:lnTo>
                  <a:lnTo>
                    <a:pt x="274180" y="150012"/>
                  </a:lnTo>
                  <a:lnTo>
                    <a:pt x="275209" y="150012"/>
                  </a:lnTo>
                  <a:lnTo>
                    <a:pt x="274434" y="148678"/>
                  </a:lnTo>
                  <a:close/>
                </a:path>
                <a:path w="399415" h="177800">
                  <a:moveTo>
                    <a:pt x="275209" y="150012"/>
                  </a:moveTo>
                  <a:lnTo>
                    <a:pt x="274180" y="150012"/>
                  </a:lnTo>
                  <a:lnTo>
                    <a:pt x="279057" y="158369"/>
                  </a:lnTo>
                  <a:lnTo>
                    <a:pt x="280352" y="158369"/>
                  </a:lnTo>
                  <a:lnTo>
                    <a:pt x="280352" y="157200"/>
                  </a:lnTo>
                  <a:lnTo>
                    <a:pt x="279387" y="157200"/>
                  </a:lnTo>
                  <a:lnTo>
                    <a:pt x="275209" y="150012"/>
                  </a:lnTo>
                  <a:close/>
                </a:path>
                <a:path w="399415" h="177800">
                  <a:moveTo>
                    <a:pt x="280352" y="148678"/>
                  </a:moveTo>
                  <a:lnTo>
                    <a:pt x="279387" y="148678"/>
                  </a:lnTo>
                  <a:lnTo>
                    <a:pt x="279387" y="157200"/>
                  </a:lnTo>
                  <a:lnTo>
                    <a:pt x="280352" y="157200"/>
                  </a:lnTo>
                  <a:lnTo>
                    <a:pt x="280352" y="148678"/>
                  </a:lnTo>
                  <a:close/>
                </a:path>
                <a:path w="399415" h="177800">
                  <a:moveTo>
                    <a:pt x="285788" y="141262"/>
                  </a:moveTo>
                  <a:lnTo>
                    <a:pt x="281939" y="141262"/>
                  </a:lnTo>
                  <a:lnTo>
                    <a:pt x="281914" y="141541"/>
                  </a:lnTo>
                  <a:lnTo>
                    <a:pt x="285322" y="141541"/>
                  </a:lnTo>
                  <a:lnTo>
                    <a:pt x="285788" y="141262"/>
                  </a:lnTo>
                  <a:close/>
                </a:path>
                <a:path w="399415" h="177800">
                  <a:moveTo>
                    <a:pt x="285088" y="140677"/>
                  </a:moveTo>
                  <a:lnTo>
                    <a:pt x="281990" y="140677"/>
                  </a:lnTo>
                  <a:lnTo>
                    <a:pt x="281951" y="141122"/>
                  </a:lnTo>
                  <a:lnTo>
                    <a:pt x="284491" y="141122"/>
                  </a:lnTo>
                  <a:lnTo>
                    <a:pt x="285088" y="140677"/>
                  </a:lnTo>
                  <a:close/>
                </a:path>
                <a:path w="399415" h="177800">
                  <a:moveTo>
                    <a:pt x="286212" y="140677"/>
                  </a:moveTo>
                  <a:lnTo>
                    <a:pt x="285088" y="140677"/>
                  </a:lnTo>
                  <a:lnTo>
                    <a:pt x="284491" y="141122"/>
                  </a:lnTo>
                  <a:lnTo>
                    <a:pt x="285945" y="141122"/>
                  </a:lnTo>
                  <a:lnTo>
                    <a:pt x="286212" y="140677"/>
                  </a:lnTo>
                  <a:close/>
                </a:path>
                <a:path w="399415" h="177800">
                  <a:moveTo>
                    <a:pt x="286351" y="139446"/>
                  </a:moveTo>
                  <a:lnTo>
                    <a:pt x="285394" y="139446"/>
                  </a:lnTo>
                  <a:lnTo>
                    <a:pt x="285394" y="140258"/>
                  </a:lnTo>
                  <a:lnTo>
                    <a:pt x="286310" y="140258"/>
                  </a:lnTo>
                  <a:lnTo>
                    <a:pt x="286351" y="139446"/>
                  </a:lnTo>
                  <a:close/>
                </a:path>
                <a:path w="399415" h="177800">
                  <a:moveTo>
                    <a:pt x="285980" y="138645"/>
                  </a:moveTo>
                  <a:lnTo>
                    <a:pt x="284556" y="138645"/>
                  </a:lnTo>
                  <a:lnTo>
                    <a:pt x="285229" y="139115"/>
                  </a:lnTo>
                  <a:lnTo>
                    <a:pt x="286293" y="139115"/>
                  </a:lnTo>
                  <a:lnTo>
                    <a:pt x="286181" y="138836"/>
                  </a:lnTo>
                  <a:lnTo>
                    <a:pt x="285980" y="138645"/>
                  </a:lnTo>
                  <a:close/>
                </a:path>
                <a:path w="399415" h="177800">
                  <a:moveTo>
                    <a:pt x="283605" y="138188"/>
                  </a:moveTo>
                  <a:lnTo>
                    <a:pt x="283298" y="138049"/>
                  </a:lnTo>
                  <a:lnTo>
                    <a:pt x="284162" y="138442"/>
                  </a:lnTo>
                  <a:lnTo>
                    <a:pt x="285764" y="138442"/>
                  </a:lnTo>
                  <a:lnTo>
                    <a:pt x="285496" y="138188"/>
                  </a:lnTo>
                  <a:lnTo>
                    <a:pt x="284162" y="138442"/>
                  </a:lnTo>
                  <a:lnTo>
                    <a:pt x="283605" y="138188"/>
                  </a:lnTo>
                  <a:close/>
                </a:path>
                <a:path w="399415" h="177800">
                  <a:moveTo>
                    <a:pt x="286054" y="134797"/>
                  </a:moveTo>
                  <a:lnTo>
                    <a:pt x="282882" y="134797"/>
                  </a:lnTo>
                  <a:lnTo>
                    <a:pt x="282257" y="135191"/>
                  </a:lnTo>
                  <a:lnTo>
                    <a:pt x="282016" y="135686"/>
                  </a:lnTo>
                  <a:lnTo>
                    <a:pt x="283179" y="138049"/>
                  </a:lnTo>
                  <a:lnTo>
                    <a:pt x="283084" y="135686"/>
                  </a:lnTo>
                  <a:lnTo>
                    <a:pt x="286014" y="135191"/>
                  </a:lnTo>
                  <a:lnTo>
                    <a:pt x="286054" y="134797"/>
                  </a:lnTo>
                  <a:close/>
                </a:path>
                <a:path w="399415" h="177800">
                  <a:moveTo>
                    <a:pt x="286014" y="135191"/>
                  </a:moveTo>
                  <a:lnTo>
                    <a:pt x="283084" y="135686"/>
                  </a:lnTo>
                  <a:lnTo>
                    <a:pt x="283179" y="138049"/>
                  </a:lnTo>
                  <a:lnTo>
                    <a:pt x="285964" y="135686"/>
                  </a:lnTo>
                  <a:lnTo>
                    <a:pt x="286014" y="135191"/>
                  </a:lnTo>
                  <a:close/>
                </a:path>
                <a:path w="399415" h="177800">
                  <a:moveTo>
                    <a:pt x="287121" y="167144"/>
                  </a:moveTo>
                  <a:lnTo>
                    <a:pt x="284962" y="167144"/>
                  </a:lnTo>
                  <a:lnTo>
                    <a:pt x="284073" y="167474"/>
                  </a:lnTo>
                  <a:lnTo>
                    <a:pt x="282663" y="168795"/>
                  </a:lnTo>
                  <a:lnTo>
                    <a:pt x="282308" y="169722"/>
                  </a:lnTo>
                  <a:lnTo>
                    <a:pt x="282358" y="172135"/>
                  </a:lnTo>
                  <a:lnTo>
                    <a:pt x="282543" y="172618"/>
                  </a:lnTo>
                  <a:lnTo>
                    <a:pt x="282625" y="172834"/>
                  </a:lnTo>
                  <a:lnTo>
                    <a:pt x="283933" y="174231"/>
                  </a:lnTo>
                  <a:lnTo>
                    <a:pt x="284848" y="174599"/>
                  </a:lnTo>
                  <a:lnTo>
                    <a:pt x="287235" y="174599"/>
                  </a:lnTo>
                  <a:lnTo>
                    <a:pt x="288163" y="174231"/>
                  </a:lnTo>
                  <a:lnTo>
                    <a:pt x="289211" y="173101"/>
                  </a:lnTo>
                  <a:lnTo>
                    <a:pt x="285414" y="173101"/>
                  </a:lnTo>
                  <a:lnTo>
                    <a:pt x="284996" y="172834"/>
                  </a:lnTo>
                  <a:lnTo>
                    <a:pt x="289458" y="172834"/>
                  </a:lnTo>
                  <a:lnTo>
                    <a:pt x="289537" y="172618"/>
                  </a:lnTo>
                  <a:lnTo>
                    <a:pt x="284766" y="172618"/>
                  </a:lnTo>
                  <a:lnTo>
                    <a:pt x="284499" y="172135"/>
                  </a:lnTo>
                  <a:lnTo>
                    <a:pt x="284434" y="171970"/>
                  </a:lnTo>
                  <a:lnTo>
                    <a:pt x="284264" y="171119"/>
                  </a:lnTo>
                  <a:lnTo>
                    <a:pt x="284238" y="170129"/>
                  </a:lnTo>
                  <a:lnTo>
                    <a:pt x="284367" y="169722"/>
                  </a:lnTo>
                  <a:lnTo>
                    <a:pt x="285000" y="168795"/>
                  </a:lnTo>
                  <a:lnTo>
                    <a:pt x="285445" y="168579"/>
                  </a:lnTo>
                  <a:lnTo>
                    <a:pt x="289191" y="168579"/>
                  </a:lnTo>
                  <a:lnTo>
                    <a:pt x="288023" y="167474"/>
                  </a:lnTo>
                  <a:lnTo>
                    <a:pt x="287121" y="167144"/>
                  </a:lnTo>
                  <a:close/>
                </a:path>
                <a:path w="399415" h="177800">
                  <a:moveTo>
                    <a:pt x="289458" y="172834"/>
                  </a:moveTo>
                  <a:lnTo>
                    <a:pt x="287130" y="172834"/>
                  </a:lnTo>
                  <a:lnTo>
                    <a:pt x="286689" y="173101"/>
                  </a:lnTo>
                  <a:lnTo>
                    <a:pt x="289211" y="173101"/>
                  </a:lnTo>
                  <a:lnTo>
                    <a:pt x="289458" y="172834"/>
                  </a:lnTo>
                  <a:close/>
                </a:path>
                <a:path w="399415" h="177800">
                  <a:moveTo>
                    <a:pt x="289191" y="168579"/>
                  </a:moveTo>
                  <a:lnTo>
                    <a:pt x="286639" y="168579"/>
                  </a:lnTo>
                  <a:lnTo>
                    <a:pt x="287096" y="168795"/>
                  </a:lnTo>
                  <a:lnTo>
                    <a:pt x="287690" y="169722"/>
                  </a:lnTo>
                  <a:lnTo>
                    <a:pt x="287629" y="172135"/>
                  </a:lnTo>
                  <a:lnTo>
                    <a:pt x="287350" y="172618"/>
                  </a:lnTo>
                  <a:lnTo>
                    <a:pt x="289537" y="172618"/>
                  </a:lnTo>
                  <a:lnTo>
                    <a:pt x="289715" y="172135"/>
                  </a:lnTo>
                  <a:lnTo>
                    <a:pt x="289775" y="169722"/>
                  </a:lnTo>
                  <a:lnTo>
                    <a:pt x="289420" y="168795"/>
                  </a:lnTo>
                  <a:lnTo>
                    <a:pt x="289191" y="168579"/>
                  </a:lnTo>
                  <a:close/>
                </a:path>
                <a:path w="399415" h="177800">
                  <a:moveTo>
                    <a:pt x="293179" y="172504"/>
                  </a:moveTo>
                  <a:lnTo>
                    <a:pt x="291236" y="172504"/>
                  </a:lnTo>
                  <a:lnTo>
                    <a:pt x="291236" y="174447"/>
                  </a:lnTo>
                  <a:lnTo>
                    <a:pt x="293179" y="174447"/>
                  </a:lnTo>
                  <a:lnTo>
                    <a:pt x="293179" y="172504"/>
                  </a:lnTo>
                  <a:close/>
                </a:path>
                <a:path w="399415" h="177800">
                  <a:moveTo>
                    <a:pt x="294754" y="137490"/>
                  </a:moveTo>
                  <a:lnTo>
                    <a:pt x="291274" y="137490"/>
                  </a:lnTo>
                  <a:lnTo>
                    <a:pt x="291274" y="138442"/>
                  </a:lnTo>
                  <a:lnTo>
                    <a:pt x="294754" y="138442"/>
                  </a:lnTo>
                  <a:lnTo>
                    <a:pt x="294754" y="137490"/>
                  </a:lnTo>
                  <a:close/>
                </a:path>
                <a:path w="399415" h="177800">
                  <a:moveTo>
                    <a:pt x="289779" y="157327"/>
                  </a:moveTo>
                  <a:lnTo>
                    <a:pt x="286385" y="157327"/>
                  </a:lnTo>
                  <a:lnTo>
                    <a:pt x="286308" y="158242"/>
                  </a:lnTo>
                  <a:lnTo>
                    <a:pt x="289935" y="158242"/>
                  </a:lnTo>
                  <a:lnTo>
                    <a:pt x="290614" y="157937"/>
                  </a:lnTo>
                  <a:lnTo>
                    <a:pt x="290836" y="157594"/>
                  </a:lnTo>
                  <a:lnTo>
                    <a:pt x="289229" y="157594"/>
                  </a:lnTo>
                  <a:lnTo>
                    <a:pt x="289779" y="157327"/>
                  </a:lnTo>
                  <a:close/>
                </a:path>
                <a:path w="399415" h="177800">
                  <a:moveTo>
                    <a:pt x="292233" y="154698"/>
                  </a:moveTo>
                  <a:lnTo>
                    <a:pt x="291270" y="154698"/>
                  </a:lnTo>
                  <a:lnTo>
                    <a:pt x="291045" y="155562"/>
                  </a:lnTo>
                  <a:lnTo>
                    <a:pt x="290093" y="157175"/>
                  </a:lnTo>
                  <a:lnTo>
                    <a:pt x="289229" y="157594"/>
                  </a:lnTo>
                  <a:lnTo>
                    <a:pt x="290836" y="157594"/>
                  </a:lnTo>
                  <a:lnTo>
                    <a:pt x="291922" y="155917"/>
                  </a:lnTo>
                  <a:lnTo>
                    <a:pt x="292233" y="154698"/>
                  </a:lnTo>
                  <a:close/>
                </a:path>
                <a:path w="399415" h="177800">
                  <a:moveTo>
                    <a:pt x="291278" y="154393"/>
                  </a:moveTo>
                  <a:lnTo>
                    <a:pt x="290494" y="154393"/>
                  </a:lnTo>
                  <a:lnTo>
                    <a:pt x="289864" y="154698"/>
                  </a:lnTo>
                  <a:lnTo>
                    <a:pt x="291289" y="154698"/>
                  </a:lnTo>
                  <a:lnTo>
                    <a:pt x="291278" y="154393"/>
                  </a:lnTo>
                  <a:close/>
                </a:path>
                <a:path w="399415" h="177800">
                  <a:moveTo>
                    <a:pt x="290296" y="148717"/>
                  </a:moveTo>
                  <a:lnTo>
                    <a:pt x="287800" y="148717"/>
                  </a:lnTo>
                  <a:lnTo>
                    <a:pt x="287362" y="148882"/>
                  </a:lnTo>
                  <a:lnTo>
                    <a:pt x="286232" y="150037"/>
                  </a:lnTo>
                  <a:lnTo>
                    <a:pt x="286314" y="153352"/>
                  </a:lnTo>
                  <a:lnTo>
                    <a:pt x="286461" y="153631"/>
                  </a:lnTo>
                  <a:lnTo>
                    <a:pt x="286787" y="154012"/>
                  </a:lnTo>
                  <a:lnTo>
                    <a:pt x="287299" y="154393"/>
                  </a:lnTo>
                  <a:lnTo>
                    <a:pt x="290580" y="154393"/>
                  </a:lnTo>
                  <a:lnTo>
                    <a:pt x="290995" y="154012"/>
                  </a:lnTo>
                  <a:lnTo>
                    <a:pt x="287662" y="154012"/>
                  </a:lnTo>
                  <a:lnTo>
                    <a:pt x="286918" y="153200"/>
                  </a:lnTo>
                  <a:lnTo>
                    <a:pt x="286918" y="151041"/>
                  </a:lnTo>
                  <a:lnTo>
                    <a:pt x="287060" y="150634"/>
                  </a:lnTo>
                  <a:lnTo>
                    <a:pt x="287108" y="150495"/>
                  </a:lnTo>
                  <a:lnTo>
                    <a:pt x="287813" y="149669"/>
                  </a:lnTo>
                  <a:lnTo>
                    <a:pt x="291518" y="149669"/>
                  </a:lnTo>
                  <a:lnTo>
                    <a:pt x="291122" y="149225"/>
                  </a:lnTo>
                  <a:lnTo>
                    <a:pt x="290296" y="148717"/>
                  </a:lnTo>
                  <a:close/>
                </a:path>
                <a:path w="399415" h="177800">
                  <a:moveTo>
                    <a:pt x="292202" y="153631"/>
                  </a:moveTo>
                  <a:lnTo>
                    <a:pt x="291250" y="153631"/>
                  </a:lnTo>
                  <a:lnTo>
                    <a:pt x="291278" y="154393"/>
                  </a:lnTo>
                  <a:lnTo>
                    <a:pt x="292229" y="154393"/>
                  </a:lnTo>
                  <a:lnTo>
                    <a:pt x="292202" y="153631"/>
                  </a:lnTo>
                  <a:close/>
                </a:path>
                <a:path w="399415" h="177800">
                  <a:moveTo>
                    <a:pt x="291481" y="149669"/>
                  </a:moveTo>
                  <a:lnTo>
                    <a:pt x="290347" y="149669"/>
                  </a:lnTo>
                  <a:lnTo>
                    <a:pt x="290912" y="150495"/>
                  </a:lnTo>
                  <a:lnTo>
                    <a:pt x="291007" y="150634"/>
                  </a:lnTo>
                  <a:lnTo>
                    <a:pt x="291127" y="151041"/>
                  </a:lnTo>
                  <a:lnTo>
                    <a:pt x="291172" y="152463"/>
                  </a:lnTo>
                  <a:lnTo>
                    <a:pt x="290982" y="152984"/>
                  </a:lnTo>
                  <a:lnTo>
                    <a:pt x="290601" y="153352"/>
                  </a:lnTo>
                  <a:lnTo>
                    <a:pt x="290347" y="153631"/>
                  </a:lnTo>
                  <a:lnTo>
                    <a:pt x="290220" y="153771"/>
                  </a:lnTo>
                  <a:lnTo>
                    <a:pt x="291145" y="153771"/>
                  </a:lnTo>
                  <a:lnTo>
                    <a:pt x="291233" y="153631"/>
                  </a:lnTo>
                  <a:lnTo>
                    <a:pt x="292202" y="153631"/>
                  </a:lnTo>
                  <a:lnTo>
                    <a:pt x="292077" y="151193"/>
                  </a:lnTo>
                  <a:lnTo>
                    <a:pt x="292053" y="151041"/>
                  </a:lnTo>
                  <a:lnTo>
                    <a:pt x="291942" y="150634"/>
                  </a:lnTo>
                  <a:lnTo>
                    <a:pt x="291899" y="150495"/>
                  </a:lnTo>
                  <a:lnTo>
                    <a:pt x="291481" y="149669"/>
                  </a:lnTo>
                  <a:close/>
                </a:path>
                <a:path w="399415" h="177800">
                  <a:moveTo>
                    <a:pt x="297751" y="149758"/>
                  </a:moveTo>
                  <a:lnTo>
                    <a:pt x="296799" y="149758"/>
                  </a:lnTo>
                  <a:lnTo>
                    <a:pt x="296799" y="158369"/>
                  </a:lnTo>
                  <a:lnTo>
                    <a:pt x="297751" y="158369"/>
                  </a:lnTo>
                  <a:lnTo>
                    <a:pt x="297751" y="149758"/>
                  </a:lnTo>
                  <a:close/>
                </a:path>
                <a:path w="399415" h="177800">
                  <a:moveTo>
                    <a:pt x="297751" y="148678"/>
                  </a:moveTo>
                  <a:lnTo>
                    <a:pt x="296900" y="148678"/>
                  </a:lnTo>
                  <a:lnTo>
                    <a:pt x="294703" y="150507"/>
                  </a:lnTo>
                  <a:lnTo>
                    <a:pt x="295224" y="151142"/>
                  </a:lnTo>
                  <a:lnTo>
                    <a:pt x="296799" y="149758"/>
                  </a:lnTo>
                  <a:lnTo>
                    <a:pt x="297751" y="149758"/>
                  </a:lnTo>
                  <a:lnTo>
                    <a:pt x="297751" y="148678"/>
                  </a:lnTo>
                  <a:close/>
                </a:path>
                <a:path w="399415" h="177800">
                  <a:moveTo>
                    <a:pt x="301205" y="132016"/>
                  </a:moveTo>
                  <a:lnTo>
                    <a:pt x="300253" y="132016"/>
                  </a:lnTo>
                  <a:lnTo>
                    <a:pt x="300253" y="141706"/>
                  </a:lnTo>
                  <a:lnTo>
                    <a:pt x="301205" y="141706"/>
                  </a:lnTo>
                  <a:lnTo>
                    <a:pt x="301205" y="132016"/>
                  </a:lnTo>
                  <a:close/>
                </a:path>
                <a:path w="399415" h="177800">
                  <a:moveTo>
                    <a:pt x="300901" y="164757"/>
                  </a:moveTo>
                  <a:lnTo>
                    <a:pt x="298958" y="164757"/>
                  </a:lnTo>
                  <a:lnTo>
                    <a:pt x="298958" y="174447"/>
                  </a:lnTo>
                  <a:lnTo>
                    <a:pt x="300901" y="174447"/>
                  </a:lnTo>
                  <a:lnTo>
                    <a:pt x="300901" y="164757"/>
                  </a:lnTo>
                  <a:close/>
                </a:path>
                <a:path w="399415" h="177800">
                  <a:moveTo>
                    <a:pt x="307428" y="148678"/>
                  </a:moveTo>
                  <a:lnTo>
                    <a:pt x="301523" y="148678"/>
                  </a:lnTo>
                  <a:lnTo>
                    <a:pt x="301523" y="149517"/>
                  </a:lnTo>
                  <a:lnTo>
                    <a:pt x="306476" y="149517"/>
                  </a:lnTo>
                  <a:lnTo>
                    <a:pt x="302628" y="158369"/>
                  </a:lnTo>
                  <a:lnTo>
                    <a:pt x="303682" y="158369"/>
                  </a:lnTo>
                  <a:lnTo>
                    <a:pt x="307428" y="149517"/>
                  </a:lnTo>
                  <a:lnTo>
                    <a:pt x="307428" y="148678"/>
                  </a:lnTo>
                  <a:close/>
                </a:path>
                <a:path w="399415" h="177800">
                  <a:moveTo>
                    <a:pt x="304484" y="136385"/>
                  </a:moveTo>
                  <a:lnTo>
                    <a:pt x="303317" y="136385"/>
                  </a:lnTo>
                  <a:lnTo>
                    <a:pt x="303364" y="141706"/>
                  </a:lnTo>
                  <a:lnTo>
                    <a:pt x="304228" y="141706"/>
                  </a:lnTo>
                  <a:lnTo>
                    <a:pt x="304342" y="136867"/>
                  </a:lnTo>
                  <a:lnTo>
                    <a:pt x="304406" y="136575"/>
                  </a:lnTo>
                  <a:lnTo>
                    <a:pt x="304484" y="136385"/>
                  </a:lnTo>
                  <a:close/>
                </a:path>
                <a:path w="399415" h="177800">
                  <a:moveTo>
                    <a:pt x="308743" y="135890"/>
                  </a:moveTo>
                  <a:lnTo>
                    <a:pt x="307681" y="135890"/>
                  </a:lnTo>
                  <a:lnTo>
                    <a:pt x="307849" y="136042"/>
                  </a:lnTo>
                  <a:lnTo>
                    <a:pt x="307931" y="136385"/>
                  </a:lnTo>
                  <a:lnTo>
                    <a:pt x="308013" y="141706"/>
                  </a:lnTo>
                  <a:lnTo>
                    <a:pt x="308889" y="141706"/>
                  </a:lnTo>
                  <a:lnTo>
                    <a:pt x="308788" y="136042"/>
                  </a:lnTo>
                  <a:lnTo>
                    <a:pt x="308743" y="135890"/>
                  </a:lnTo>
                  <a:close/>
                </a:path>
                <a:path w="399415" h="177800">
                  <a:moveTo>
                    <a:pt x="303317" y="136385"/>
                  </a:moveTo>
                  <a:lnTo>
                    <a:pt x="303314" y="136042"/>
                  </a:lnTo>
                  <a:lnTo>
                    <a:pt x="303318" y="136575"/>
                  </a:lnTo>
                  <a:lnTo>
                    <a:pt x="303317" y="136385"/>
                  </a:lnTo>
                  <a:close/>
                </a:path>
                <a:path w="399415" h="177800">
                  <a:moveTo>
                    <a:pt x="304155" y="134785"/>
                  </a:moveTo>
                  <a:lnTo>
                    <a:pt x="303302" y="134785"/>
                  </a:lnTo>
                  <a:lnTo>
                    <a:pt x="303314" y="136042"/>
                  </a:lnTo>
                  <a:lnTo>
                    <a:pt x="304698" y="136042"/>
                  </a:lnTo>
                  <a:lnTo>
                    <a:pt x="304785" y="135890"/>
                  </a:lnTo>
                  <a:lnTo>
                    <a:pt x="304177" y="135890"/>
                  </a:lnTo>
                  <a:lnTo>
                    <a:pt x="304155" y="134785"/>
                  </a:lnTo>
                  <a:close/>
                </a:path>
                <a:path w="399415" h="177800">
                  <a:moveTo>
                    <a:pt x="307459" y="135559"/>
                  </a:moveTo>
                  <a:lnTo>
                    <a:pt x="304974" y="135559"/>
                  </a:lnTo>
                  <a:lnTo>
                    <a:pt x="304872" y="135737"/>
                  </a:lnTo>
                  <a:lnTo>
                    <a:pt x="304785" y="135890"/>
                  </a:lnTo>
                  <a:lnTo>
                    <a:pt x="307681" y="135890"/>
                  </a:lnTo>
                  <a:lnTo>
                    <a:pt x="307578" y="135737"/>
                  </a:lnTo>
                  <a:lnTo>
                    <a:pt x="307459" y="135559"/>
                  </a:lnTo>
                  <a:close/>
                </a:path>
                <a:path w="399415" h="177800">
                  <a:moveTo>
                    <a:pt x="307999" y="134785"/>
                  </a:moveTo>
                  <a:lnTo>
                    <a:pt x="305066" y="134785"/>
                  </a:lnTo>
                  <a:lnTo>
                    <a:pt x="304723" y="135077"/>
                  </a:lnTo>
                  <a:lnTo>
                    <a:pt x="308214" y="135077"/>
                  </a:lnTo>
                  <a:lnTo>
                    <a:pt x="307999" y="134785"/>
                  </a:lnTo>
                  <a:close/>
                </a:path>
                <a:path w="399415" h="177800">
                  <a:moveTo>
                    <a:pt x="305269" y="164757"/>
                  </a:moveTo>
                  <a:lnTo>
                    <a:pt x="302882" y="164757"/>
                  </a:lnTo>
                  <a:lnTo>
                    <a:pt x="302882" y="174447"/>
                  </a:lnTo>
                  <a:lnTo>
                    <a:pt x="304749" y="174447"/>
                  </a:lnTo>
                  <a:lnTo>
                    <a:pt x="304749" y="167195"/>
                  </a:lnTo>
                  <a:lnTo>
                    <a:pt x="306521" y="167195"/>
                  </a:lnTo>
                  <a:lnTo>
                    <a:pt x="305269" y="164757"/>
                  </a:lnTo>
                  <a:close/>
                </a:path>
                <a:path w="399415" h="177800">
                  <a:moveTo>
                    <a:pt x="306521" y="167195"/>
                  </a:moveTo>
                  <a:lnTo>
                    <a:pt x="304749" y="167195"/>
                  </a:lnTo>
                  <a:lnTo>
                    <a:pt x="308483" y="174447"/>
                  </a:lnTo>
                  <a:lnTo>
                    <a:pt x="310857" y="174447"/>
                  </a:lnTo>
                  <a:lnTo>
                    <a:pt x="310857" y="172008"/>
                  </a:lnTo>
                  <a:lnTo>
                    <a:pt x="308991" y="172008"/>
                  </a:lnTo>
                  <a:lnTo>
                    <a:pt x="306521" y="167195"/>
                  </a:lnTo>
                  <a:close/>
                </a:path>
                <a:path w="399415" h="177800">
                  <a:moveTo>
                    <a:pt x="310857" y="164757"/>
                  </a:moveTo>
                  <a:lnTo>
                    <a:pt x="308991" y="164757"/>
                  </a:lnTo>
                  <a:lnTo>
                    <a:pt x="308991" y="172008"/>
                  </a:lnTo>
                  <a:lnTo>
                    <a:pt x="310857" y="172008"/>
                  </a:lnTo>
                  <a:lnTo>
                    <a:pt x="310857" y="164757"/>
                  </a:lnTo>
                  <a:close/>
                </a:path>
                <a:path w="399415" h="177800">
                  <a:moveTo>
                    <a:pt x="314345" y="157467"/>
                  </a:moveTo>
                  <a:lnTo>
                    <a:pt x="309198" y="157467"/>
                  </a:lnTo>
                  <a:lnTo>
                    <a:pt x="309116" y="158203"/>
                  </a:lnTo>
                  <a:lnTo>
                    <a:pt x="313347" y="158203"/>
                  </a:lnTo>
                  <a:lnTo>
                    <a:pt x="314345" y="157467"/>
                  </a:lnTo>
                  <a:close/>
                </a:path>
                <a:path w="399415" h="177800">
                  <a:moveTo>
                    <a:pt x="314845" y="154470"/>
                  </a:moveTo>
                  <a:lnTo>
                    <a:pt x="313698" y="154470"/>
                  </a:lnTo>
                  <a:lnTo>
                    <a:pt x="313969" y="154838"/>
                  </a:lnTo>
                  <a:lnTo>
                    <a:pt x="313909" y="156552"/>
                  </a:lnTo>
                  <a:lnTo>
                    <a:pt x="313766" y="156832"/>
                  </a:lnTo>
                  <a:lnTo>
                    <a:pt x="312750" y="157467"/>
                  </a:lnTo>
                  <a:lnTo>
                    <a:pt x="314540" y="157467"/>
                  </a:lnTo>
                  <a:lnTo>
                    <a:pt x="314998" y="156552"/>
                  </a:lnTo>
                  <a:lnTo>
                    <a:pt x="314957" y="154838"/>
                  </a:lnTo>
                  <a:lnTo>
                    <a:pt x="314845" y="154470"/>
                  </a:lnTo>
                  <a:close/>
                </a:path>
                <a:path w="399415" h="177800">
                  <a:moveTo>
                    <a:pt x="314159" y="153606"/>
                  </a:moveTo>
                  <a:lnTo>
                    <a:pt x="310515" y="153365"/>
                  </a:lnTo>
                  <a:lnTo>
                    <a:pt x="310515" y="153606"/>
                  </a:lnTo>
                  <a:lnTo>
                    <a:pt x="314613" y="154178"/>
                  </a:lnTo>
                  <a:lnTo>
                    <a:pt x="314159" y="153606"/>
                  </a:lnTo>
                  <a:close/>
                </a:path>
                <a:path w="399415" h="177800">
                  <a:moveTo>
                    <a:pt x="313974" y="152933"/>
                  </a:moveTo>
                  <a:lnTo>
                    <a:pt x="310515" y="152933"/>
                  </a:lnTo>
                  <a:lnTo>
                    <a:pt x="310515" y="153149"/>
                  </a:lnTo>
                  <a:lnTo>
                    <a:pt x="313601" y="153149"/>
                  </a:lnTo>
                  <a:lnTo>
                    <a:pt x="313974" y="152933"/>
                  </a:lnTo>
                  <a:close/>
                </a:path>
                <a:path w="399415" h="177800">
                  <a:moveTo>
                    <a:pt x="314998" y="150126"/>
                  </a:moveTo>
                  <a:lnTo>
                    <a:pt x="313769" y="150126"/>
                  </a:lnTo>
                  <a:lnTo>
                    <a:pt x="313994" y="150469"/>
                  </a:lnTo>
                  <a:lnTo>
                    <a:pt x="313956" y="151777"/>
                  </a:lnTo>
                  <a:lnTo>
                    <a:pt x="313537" y="152298"/>
                  </a:lnTo>
                  <a:lnTo>
                    <a:pt x="314601" y="152298"/>
                  </a:lnTo>
                  <a:lnTo>
                    <a:pt x="314820" y="152057"/>
                  </a:lnTo>
                  <a:lnTo>
                    <a:pt x="314920" y="151777"/>
                  </a:lnTo>
                  <a:lnTo>
                    <a:pt x="314998" y="150126"/>
                  </a:lnTo>
                  <a:close/>
                </a:path>
                <a:path w="399415" h="177800">
                  <a:moveTo>
                    <a:pt x="313486" y="148767"/>
                  </a:moveTo>
                  <a:lnTo>
                    <a:pt x="310245" y="148767"/>
                  </a:lnTo>
                  <a:lnTo>
                    <a:pt x="309587" y="149021"/>
                  </a:lnTo>
                  <a:lnTo>
                    <a:pt x="309664" y="149923"/>
                  </a:lnTo>
                  <a:lnTo>
                    <a:pt x="310349" y="149593"/>
                  </a:lnTo>
                  <a:lnTo>
                    <a:pt x="314824" y="149593"/>
                  </a:lnTo>
                  <a:lnTo>
                    <a:pt x="313486" y="148767"/>
                  </a:lnTo>
                  <a:close/>
                </a:path>
                <a:path w="399415" h="177800">
                  <a:moveTo>
                    <a:pt x="314725" y="149593"/>
                  </a:moveTo>
                  <a:lnTo>
                    <a:pt x="310349" y="149593"/>
                  </a:lnTo>
                  <a:lnTo>
                    <a:pt x="309664" y="149923"/>
                  </a:lnTo>
                  <a:lnTo>
                    <a:pt x="314894" y="149923"/>
                  </a:lnTo>
                  <a:lnTo>
                    <a:pt x="314816" y="149771"/>
                  </a:lnTo>
                  <a:lnTo>
                    <a:pt x="314725" y="149593"/>
                  </a:lnTo>
                  <a:close/>
                </a:path>
                <a:path w="399415" h="177800">
                  <a:moveTo>
                    <a:pt x="316547" y="91655"/>
                  </a:moveTo>
                  <a:lnTo>
                    <a:pt x="313931" y="91655"/>
                  </a:lnTo>
                  <a:lnTo>
                    <a:pt x="313931" y="118084"/>
                  </a:lnTo>
                  <a:lnTo>
                    <a:pt x="316547" y="118084"/>
                  </a:lnTo>
                  <a:lnTo>
                    <a:pt x="316547" y="91655"/>
                  </a:lnTo>
                  <a:close/>
                </a:path>
                <a:path w="399415" h="177800">
                  <a:moveTo>
                    <a:pt x="312521" y="135382"/>
                  </a:moveTo>
                  <a:lnTo>
                    <a:pt x="311645" y="135382"/>
                  </a:lnTo>
                  <a:lnTo>
                    <a:pt x="311763" y="140563"/>
                  </a:lnTo>
                  <a:lnTo>
                    <a:pt x="311773" y="141008"/>
                  </a:lnTo>
                  <a:lnTo>
                    <a:pt x="312877" y="141008"/>
                  </a:lnTo>
                  <a:lnTo>
                    <a:pt x="312597" y="140563"/>
                  </a:lnTo>
                  <a:lnTo>
                    <a:pt x="312521" y="135382"/>
                  </a:lnTo>
                  <a:close/>
                </a:path>
                <a:path w="399415" h="177800">
                  <a:moveTo>
                    <a:pt x="314134" y="134632"/>
                  </a:moveTo>
                  <a:lnTo>
                    <a:pt x="310261" y="134632"/>
                  </a:lnTo>
                  <a:lnTo>
                    <a:pt x="310261" y="135382"/>
                  </a:lnTo>
                  <a:lnTo>
                    <a:pt x="314134" y="135382"/>
                  </a:lnTo>
                  <a:lnTo>
                    <a:pt x="314134" y="134632"/>
                  </a:lnTo>
                  <a:close/>
                </a:path>
                <a:path w="399415" h="177800">
                  <a:moveTo>
                    <a:pt x="312521" y="132918"/>
                  </a:moveTo>
                  <a:lnTo>
                    <a:pt x="311645" y="132918"/>
                  </a:lnTo>
                  <a:lnTo>
                    <a:pt x="311645" y="134632"/>
                  </a:lnTo>
                  <a:lnTo>
                    <a:pt x="312521" y="134632"/>
                  </a:lnTo>
                  <a:lnTo>
                    <a:pt x="312521" y="132918"/>
                  </a:lnTo>
                  <a:close/>
                </a:path>
                <a:path w="399415" h="177800">
                  <a:moveTo>
                    <a:pt x="319151" y="134480"/>
                  </a:moveTo>
                  <a:lnTo>
                    <a:pt x="317219" y="134480"/>
                  </a:lnTo>
                  <a:lnTo>
                    <a:pt x="316515" y="134835"/>
                  </a:lnTo>
                  <a:lnTo>
                    <a:pt x="315455" y="136182"/>
                  </a:lnTo>
                  <a:lnTo>
                    <a:pt x="315188" y="137071"/>
                  </a:lnTo>
                  <a:lnTo>
                    <a:pt x="315163" y="139255"/>
                  </a:lnTo>
                  <a:lnTo>
                    <a:pt x="315320" y="139827"/>
                  </a:lnTo>
                  <a:lnTo>
                    <a:pt x="315404" y="140131"/>
                  </a:lnTo>
                  <a:lnTo>
                    <a:pt x="316407" y="141503"/>
                  </a:lnTo>
                  <a:lnTo>
                    <a:pt x="320446" y="141503"/>
                  </a:lnTo>
                  <a:lnTo>
                    <a:pt x="320446" y="141122"/>
                  </a:lnTo>
                  <a:lnTo>
                    <a:pt x="317323" y="141122"/>
                  </a:lnTo>
                  <a:lnTo>
                    <a:pt x="316331" y="139827"/>
                  </a:lnTo>
                  <a:lnTo>
                    <a:pt x="316148" y="139255"/>
                  </a:lnTo>
                  <a:lnTo>
                    <a:pt x="316128" y="138417"/>
                  </a:lnTo>
                  <a:lnTo>
                    <a:pt x="320979" y="138417"/>
                  </a:lnTo>
                  <a:lnTo>
                    <a:pt x="320979" y="137668"/>
                  </a:lnTo>
                  <a:lnTo>
                    <a:pt x="316128" y="137668"/>
                  </a:lnTo>
                  <a:lnTo>
                    <a:pt x="316128" y="137071"/>
                  </a:lnTo>
                  <a:lnTo>
                    <a:pt x="316318" y="136486"/>
                  </a:lnTo>
                  <a:lnTo>
                    <a:pt x="317068" y="135496"/>
                  </a:lnTo>
                  <a:lnTo>
                    <a:pt x="317576" y="135229"/>
                  </a:lnTo>
                  <a:lnTo>
                    <a:pt x="320137" y="135229"/>
                  </a:lnTo>
                  <a:lnTo>
                    <a:pt x="319874" y="134835"/>
                  </a:lnTo>
                  <a:lnTo>
                    <a:pt x="319151" y="134480"/>
                  </a:lnTo>
                  <a:close/>
                </a:path>
                <a:path w="399415" h="177800">
                  <a:moveTo>
                    <a:pt x="320137" y="135229"/>
                  </a:moveTo>
                  <a:lnTo>
                    <a:pt x="317576" y="135229"/>
                  </a:lnTo>
                  <a:lnTo>
                    <a:pt x="317068" y="135496"/>
                  </a:lnTo>
                  <a:lnTo>
                    <a:pt x="319336" y="135496"/>
                  </a:lnTo>
                  <a:lnTo>
                    <a:pt x="319890" y="136486"/>
                  </a:lnTo>
                  <a:lnTo>
                    <a:pt x="320014" y="137668"/>
                  </a:lnTo>
                  <a:lnTo>
                    <a:pt x="320979" y="137668"/>
                  </a:lnTo>
                  <a:lnTo>
                    <a:pt x="320979" y="137071"/>
                  </a:lnTo>
                  <a:lnTo>
                    <a:pt x="320846" y="136486"/>
                  </a:lnTo>
                  <a:lnTo>
                    <a:pt x="320767" y="136182"/>
                  </a:lnTo>
                  <a:lnTo>
                    <a:pt x="320137" y="135229"/>
                  </a:lnTo>
                  <a:close/>
                </a:path>
                <a:path w="399415" h="177800">
                  <a:moveTo>
                    <a:pt x="322384" y="166217"/>
                  </a:moveTo>
                  <a:lnTo>
                    <a:pt x="319709" y="166217"/>
                  </a:lnTo>
                  <a:lnTo>
                    <a:pt x="320351" y="166687"/>
                  </a:lnTo>
                  <a:lnTo>
                    <a:pt x="320497" y="166979"/>
                  </a:lnTo>
                  <a:lnTo>
                    <a:pt x="320497" y="167881"/>
                  </a:lnTo>
                  <a:lnTo>
                    <a:pt x="320278" y="168427"/>
                  </a:lnTo>
                  <a:lnTo>
                    <a:pt x="319639" y="169418"/>
                  </a:lnTo>
                  <a:lnTo>
                    <a:pt x="319239" y="169926"/>
                  </a:lnTo>
                  <a:lnTo>
                    <a:pt x="318287" y="170967"/>
                  </a:lnTo>
                  <a:lnTo>
                    <a:pt x="317040" y="172148"/>
                  </a:lnTo>
                  <a:lnTo>
                    <a:pt x="316306" y="172923"/>
                  </a:lnTo>
                  <a:lnTo>
                    <a:pt x="316306" y="174447"/>
                  </a:lnTo>
                  <a:lnTo>
                    <a:pt x="322757" y="174447"/>
                  </a:lnTo>
                  <a:lnTo>
                    <a:pt x="322757" y="172923"/>
                  </a:lnTo>
                  <a:lnTo>
                    <a:pt x="318795" y="172923"/>
                  </a:lnTo>
                  <a:lnTo>
                    <a:pt x="319633" y="172148"/>
                  </a:lnTo>
                  <a:lnTo>
                    <a:pt x="320446" y="171284"/>
                  </a:lnTo>
                  <a:lnTo>
                    <a:pt x="321570" y="169926"/>
                  </a:lnTo>
                  <a:lnTo>
                    <a:pt x="321894" y="169418"/>
                  </a:lnTo>
                  <a:lnTo>
                    <a:pt x="322326" y="168427"/>
                  </a:lnTo>
                  <a:lnTo>
                    <a:pt x="322384" y="166217"/>
                  </a:lnTo>
                  <a:close/>
                </a:path>
                <a:path w="399415" h="177800">
                  <a:moveTo>
                    <a:pt x="321647" y="164833"/>
                  </a:moveTo>
                  <a:lnTo>
                    <a:pt x="317436" y="164833"/>
                  </a:lnTo>
                  <a:lnTo>
                    <a:pt x="316534" y="165290"/>
                  </a:lnTo>
                  <a:lnTo>
                    <a:pt x="316649" y="166497"/>
                  </a:lnTo>
                  <a:lnTo>
                    <a:pt x="317360" y="166497"/>
                  </a:lnTo>
                  <a:lnTo>
                    <a:pt x="318058" y="166217"/>
                  </a:lnTo>
                  <a:lnTo>
                    <a:pt x="322384" y="166217"/>
                  </a:lnTo>
                  <a:lnTo>
                    <a:pt x="322402" y="165531"/>
                  </a:lnTo>
                  <a:lnTo>
                    <a:pt x="321647" y="164833"/>
                  </a:lnTo>
                  <a:close/>
                </a:path>
                <a:path w="399415" h="177800">
                  <a:moveTo>
                    <a:pt x="321745" y="148678"/>
                  </a:moveTo>
                  <a:lnTo>
                    <a:pt x="317373" y="148678"/>
                  </a:lnTo>
                  <a:lnTo>
                    <a:pt x="317373" y="158369"/>
                  </a:lnTo>
                  <a:lnTo>
                    <a:pt x="318325" y="158369"/>
                  </a:lnTo>
                  <a:lnTo>
                    <a:pt x="318325" y="153885"/>
                  </a:lnTo>
                  <a:lnTo>
                    <a:pt x="321425" y="153885"/>
                  </a:lnTo>
                  <a:lnTo>
                    <a:pt x="321208" y="153619"/>
                  </a:lnTo>
                  <a:lnTo>
                    <a:pt x="318325" y="153098"/>
                  </a:lnTo>
                  <a:lnTo>
                    <a:pt x="318325" y="149847"/>
                  </a:lnTo>
                  <a:lnTo>
                    <a:pt x="323072" y="149847"/>
                  </a:lnTo>
                  <a:lnTo>
                    <a:pt x="321745" y="148678"/>
                  </a:lnTo>
                  <a:close/>
                </a:path>
                <a:path w="399415" h="177800">
                  <a:moveTo>
                    <a:pt x="321818" y="154622"/>
                  </a:moveTo>
                  <a:lnTo>
                    <a:pt x="320805" y="154622"/>
                  </a:lnTo>
                  <a:lnTo>
                    <a:pt x="322414" y="158369"/>
                  </a:lnTo>
                  <a:lnTo>
                    <a:pt x="323469" y="158369"/>
                  </a:lnTo>
                  <a:lnTo>
                    <a:pt x="321818" y="154622"/>
                  </a:lnTo>
                  <a:close/>
                </a:path>
                <a:path w="399415" h="177800">
                  <a:moveTo>
                    <a:pt x="322674" y="149847"/>
                  </a:moveTo>
                  <a:lnTo>
                    <a:pt x="318325" y="149847"/>
                  </a:lnTo>
                  <a:lnTo>
                    <a:pt x="318325" y="150012"/>
                  </a:lnTo>
                  <a:lnTo>
                    <a:pt x="321437" y="150012"/>
                  </a:lnTo>
                  <a:lnTo>
                    <a:pt x="321691" y="150482"/>
                  </a:lnTo>
                  <a:lnTo>
                    <a:pt x="321741" y="151853"/>
                  </a:lnTo>
                  <a:lnTo>
                    <a:pt x="321464" y="152323"/>
                  </a:lnTo>
                  <a:lnTo>
                    <a:pt x="320497" y="152844"/>
                  </a:lnTo>
                  <a:lnTo>
                    <a:pt x="318325" y="152844"/>
                  </a:lnTo>
                  <a:lnTo>
                    <a:pt x="318325" y="153098"/>
                  </a:lnTo>
                  <a:lnTo>
                    <a:pt x="321691" y="153098"/>
                  </a:lnTo>
                  <a:lnTo>
                    <a:pt x="322503" y="152323"/>
                  </a:lnTo>
                  <a:lnTo>
                    <a:pt x="322696" y="151853"/>
                  </a:lnTo>
                  <a:lnTo>
                    <a:pt x="322674" y="149847"/>
                  </a:lnTo>
                  <a:close/>
                </a:path>
                <a:path w="399415" h="177800">
                  <a:moveTo>
                    <a:pt x="327914" y="154152"/>
                  </a:moveTo>
                  <a:lnTo>
                    <a:pt x="324434" y="154152"/>
                  </a:lnTo>
                  <a:lnTo>
                    <a:pt x="324434" y="155105"/>
                  </a:lnTo>
                  <a:lnTo>
                    <a:pt x="327914" y="155105"/>
                  </a:lnTo>
                  <a:lnTo>
                    <a:pt x="327914" y="154152"/>
                  </a:lnTo>
                  <a:close/>
                </a:path>
                <a:path w="399415" h="177800">
                  <a:moveTo>
                    <a:pt x="329717" y="172427"/>
                  </a:moveTo>
                  <a:lnTo>
                    <a:pt x="327863" y="172427"/>
                  </a:lnTo>
                  <a:lnTo>
                    <a:pt x="327863" y="174447"/>
                  </a:lnTo>
                  <a:lnTo>
                    <a:pt x="329717" y="174447"/>
                  </a:lnTo>
                  <a:lnTo>
                    <a:pt x="329717" y="172427"/>
                  </a:lnTo>
                  <a:close/>
                </a:path>
                <a:path w="399415" h="177800">
                  <a:moveTo>
                    <a:pt x="329717" y="164757"/>
                  </a:moveTo>
                  <a:lnTo>
                    <a:pt x="327304" y="164757"/>
                  </a:lnTo>
                  <a:lnTo>
                    <a:pt x="326100" y="166789"/>
                  </a:lnTo>
                  <a:lnTo>
                    <a:pt x="323684" y="170992"/>
                  </a:lnTo>
                  <a:lnTo>
                    <a:pt x="323684" y="172427"/>
                  </a:lnTo>
                  <a:lnTo>
                    <a:pt x="330962" y="172427"/>
                  </a:lnTo>
                  <a:lnTo>
                    <a:pt x="330962" y="170992"/>
                  </a:lnTo>
                  <a:lnTo>
                    <a:pt x="325437" y="170992"/>
                  </a:lnTo>
                  <a:lnTo>
                    <a:pt x="327837" y="166789"/>
                  </a:lnTo>
                  <a:lnTo>
                    <a:pt x="329717" y="166789"/>
                  </a:lnTo>
                  <a:lnTo>
                    <a:pt x="329717" y="164757"/>
                  </a:lnTo>
                  <a:close/>
                </a:path>
                <a:path w="399415" h="177800">
                  <a:moveTo>
                    <a:pt x="329717" y="166789"/>
                  </a:moveTo>
                  <a:lnTo>
                    <a:pt x="327837" y="166789"/>
                  </a:lnTo>
                  <a:lnTo>
                    <a:pt x="327863" y="170992"/>
                  </a:lnTo>
                  <a:lnTo>
                    <a:pt x="329717" y="170992"/>
                  </a:lnTo>
                  <a:lnTo>
                    <a:pt x="329717" y="166789"/>
                  </a:lnTo>
                  <a:close/>
                </a:path>
                <a:path w="399415" h="177800">
                  <a:moveTo>
                    <a:pt x="336308" y="164757"/>
                  </a:moveTo>
                  <a:lnTo>
                    <a:pt x="333807" y="164757"/>
                  </a:lnTo>
                  <a:lnTo>
                    <a:pt x="332935" y="165366"/>
                  </a:lnTo>
                  <a:lnTo>
                    <a:pt x="331876" y="171907"/>
                  </a:lnTo>
                  <a:lnTo>
                    <a:pt x="332082" y="172529"/>
                  </a:lnTo>
                  <a:lnTo>
                    <a:pt x="332308" y="173037"/>
                  </a:lnTo>
                  <a:lnTo>
                    <a:pt x="332514" y="173443"/>
                  </a:lnTo>
                  <a:lnTo>
                    <a:pt x="332874" y="173837"/>
                  </a:lnTo>
                  <a:lnTo>
                    <a:pt x="333722" y="174447"/>
                  </a:lnTo>
                  <a:lnTo>
                    <a:pt x="336296" y="174447"/>
                  </a:lnTo>
                  <a:lnTo>
                    <a:pt x="337185" y="173837"/>
                  </a:lnTo>
                  <a:lnTo>
                    <a:pt x="337527" y="173443"/>
                  </a:lnTo>
                  <a:lnTo>
                    <a:pt x="337731" y="173037"/>
                  </a:lnTo>
                  <a:lnTo>
                    <a:pt x="334416" y="173037"/>
                  </a:lnTo>
                  <a:lnTo>
                    <a:pt x="334022" y="172529"/>
                  </a:lnTo>
                  <a:lnTo>
                    <a:pt x="333806" y="171907"/>
                  </a:lnTo>
                  <a:lnTo>
                    <a:pt x="333883" y="166966"/>
                  </a:lnTo>
                  <a:lnTo>
                    <a:pt x="333977" y="166751"/>
                  </a:lnTo>
                  <a:lnTo>
                    <a:pt x="334416" y="166166"/>
                  </a:lnTo>
                  <a:lnTo>
                    <a:pt x="337738" y="166166"/>
                  </a:lnTo>
                  <a:lnTo>
                    <a:pt x="337540" y="165760"/>
                  </a:lnTo>
                  <a:lnTo>
                    <a:pt x="337210" y="165366"/>
                  </a:lnTo>
                  <a:lnTo>
                    <a:pt x="336765" y="165049"/>
                  </a:lnTo>
                  <a:lnTo>
                    <a:pt x="336308" y="164757"/>
                  </a:lnTo>
                  <a:close/>
                </a:path>
                <a:path w="399415" h="177800">
                  <a:moveTo>
                    <a:pt x="337738" y="166166"/>
                  </a:moveTo>
                  <a:lnTo>
                    <a:pt x="335673" y="166166"/>
                  </a:lnTo>
                  <a:lnTo>
                    <a:pt x="336112" y="166751"/>
                  </a:lnTo>
                  <a:lnTo>
                    <a:pt x="336220" y="172529"/>
                  </a:lnTo>
                  <a:lnTo>
                    <a:pt x="336080" y="172529"/>
                  </a:lnTo>
                  <a:lnTo>
                    <a:pt x="335686" y="173037"/>
                  </a:lnTo>
                  <a:lnTo>
                    <a:pt x="337731" y="173037"/>
                  </a:lnTo>
                  <a:lnTo>
                    <a:pt x="337985" y="172529"/>
                  </a:lnTo>
                  <a:lnTo>
                    <a:pt x="338023" y="166751"/>
                  </a:lnTo>
                  <a:lnTo>
                    <a:pt x="337738" y="166166"/>
                  </a:lnTo>
                  <a:close/>
                </a:path>
                <a:path w="399415" h="177800">
                  <a:moveTo>
                    <a:pt x="334111" y="135382"/>
                  </a:moveTo>
                  <a:lnTo>
                    <a:pt x="333235" y="135382"/>
                  </a:lnTo>
                  <a:lnTo>
                    <a:pt x="333339" y="139966"/>
                  </a:lnTo>
                  <a:lnTo>
                    <a:pt x="333363" y="141008"/>
                  </a:lnTo>
                  <a:lnTo>
                    <a:pt x="334467" y="141008"/>
                  </a:lnTo>
                  <a:lnTo>
                    <a:pt x="334187" y="140563"/>
                  </a:lnTo>
                  <a:lnTo>
                    <a:pt x="334111" y="135382"/>
                  </a:lnTo>
                  <a:close/>
                </a:path>
                <a:path w="399415" h="177800">
                  <a:moveTo>
                    <a:pt x="335724" y="134632"/>
                  </a:moveTo>
                  <a:lnTo>
                    <a:pt x="331851" y="134632"/>
                  </a:lnTo>
                  <a:lnTo>
                    <a:pt x="331851" y="135382"/>
                  </a:lnTo>
                  <a:lnTo>
                    <a:pt x="335724" y="135382"/>
                  </a:lnTo>
                  <a:lnTo>
                    <a:pt x="335724" y="134632"/>
                  </a:lnTo>
                  <a:close/>
                </a:path>
                <a:path w="399415" h="177800">
                  <a:moveTo>
                    <a:pt x="334111" y="132918"/>
                  </a:moveTo>
                  <a:lnTo>
                    <a:pt x="333235" y="132918"/>
                  </a:lnTo>
                  <a:lnTo>
                    <a:pt x="333235" y="134632"/>
                  </a:lnTo>
                  <a:lnTo>
                    <a:pt x="334111" y="134632"/>
                  </a:lnTo>
                  <a:lnTo>
                    <a:pt x="334111" y="132918"/>
                  </a:lnTo>
                  <a:close/>
                </a:path>
                <a:path w="399415" h="177800">
                  <a:moveTo>
                    <a:pt x="331165" y="148678"/>
                  </a:moveTo>
                  <a:lnTo>
                    <a:pt x="329692" y="148678"/>
                  </a:lnTo>
                  <a:lnTo>
                    <a:pt x="329692" y="158369"/>
                  </a:lnTo>
                  <a:lnTo>
                    <a:pt x="330644" y="158369"/>
                  </a:lnTo>
                  <a:lnTo>
                    <a:pt x="330644" y="149631"/>
                  </a:lnTo>
                  <a:lnTo>
                    <a:pt x="331561" y="149631"/>
                  </a:lnTo>
                  <a:lnTo>
                    <a:pt x="331165" y="148678"/>
                  </a:lnTo>
                  <a:close/>
                </a:path>
                <a:path w="399415" h="177800">
                  <a:moveTo>
                    <a:pt x="331561" y="149631"/>
                  </a:moveTo>
                  <a:lnTo>
                    <a:pt x="330644" y="149631"/>
                  </a:lnTo>
                  <a:lnTo>
                    <a:pt x="334314" y="158369"/>
                  </a:lnTo>
                  <a:lnTo>
                    <a:pt x="335127" y="158369"/>
                  </a:lnTo>
                  <a:lnTo>
                    <a:pt x="335599" y="157200"/>
                  </a:lnTo>
                  <a:lnTo>
                    <a:pt x="334708" y="157200"/>
                  </a:lnTo>
                  <a:lnTo>
                    <a:pt x="331561" y="149631"/>
                  </a:lnTo>
                  <a:close/>
                </a:path>
                <a:path w="399415" h="177800">
                  <a:moveTo>
                    <a:pt x="339636" y="149631"/>
                  </a:moveTo>
                  <a:lnTo>
                    <a:pt x="338658" y="149631"/>
                  </a:lnTo>
                  <a:lnTo>
                    <a:pt x="338683" y="158369"/>
                  </a:lnTo>
                  <a:lnTo>
                    <a:pt x="339636" y="158369"/>
                  </a:lnTo>
                  <a:lnTo>
                    <a:pt x="339636" y="149631"/>
                  </a:lnTo>
                  <a:close/>
                </a:path>
                <a:path w="399415" h="177800">
                  <a:moveTo>
                    <a:pt x="339636" y="148678"/>
                  </a:moveTo>
                  <a:lnTo>
                    <a:pt x="338264" y="148678"/>
                  </a:lnTo>
                  <a:lnTo>
                    <a:pt x="334708" y="157200"/>
                  </a:lnTo>
                  <a:lnTo>
                    <a:pt x="335599" y="157200"/>
                  </a:lnTo>
                  <a:lnTo>
                    <a:pt x="338658" y="149631"/>
                  </a:lnTo>
                  <a:lnTo>
                    <a:pt x="339636" y="149631"/>
                  </a:lnTo>
                  <a:lnTo>
                    <a:pt x="339636" y="148678"/>
                  </a:lnTo>
                  <a:close/>
                </a:path>
                <a:path w="399415" h="177800">
                  <a:moveTo>
                    <a:pt x="346026" y="170065"/>
                  </a:moveTo>
                  <a:lnTo>
                    <a:pt x="344220" y="170065"/>
                  </a:lnTo>
                  <a:lnTo>
                    <a:pt x="344170" y="171043"/>
                  </a:lnTo>
                  <a:lnTo>
                    <a:pt x="344043" y="171526"/>
                  </a:lnTo>
                  <a:lnTo>
                    <a:pt x="343369" y="172745"/>
                  </a:lnTo>
                  <a:lnTo>
                    <a:pt x="342773" y="173062"/>
                  </a:lnTo>
                  <a:lnTo>
                    <a:pt x="340186" y="173062"/>
                  </a:lnTo>
                  <a:lnTo>
                    <a:pt x="340036" y="173990"/>
                  </a:lnTo>
                  <a:lnTo>
                    <a:pt x="339991" y="174269"/>
                  </a:lnTo>
                  <a:lnTo>
                    <a:pt x="344123" y="174269"/>
                  </a:lnTo>
                  <a:lnTo>
                    <a:pt x="344627" y="173990"/>
                  </a:lnTo>
                  <a:lnTo>
                    <a:pt x="345088" y="173062"/>
                  </a:lnTo>
                  <a:lnTo>
                    <a:pt x="340963" y="173062"/>
                  </a:lnTo>
                  <a:lnTo>
                    <a:pt x="340344" y="172745"/>
                  </a:lnTo>
                  <a:lnTo>
                    <a:pt x="345246" y="172745"/>
                  </a:lnTo>
                  <a:lnTo>
                    <a:pt x="345757" y="171716"/>
                  </a:lnTo>
                  <a:lnTo>
                    <a:pt x="345798" y="171526"/>
                  </a:lnTo>
                  <a:lnTo>
                    <a:pt x="345901" y="171043"/>
                  </a:lnTo>
                  <a:lnTo>
                    <a:pt x="346026" y="170065"/>
                  </a:lnTo>
                  <a:close/>
                </a:path>
                <a:path w="399415" h="177800">
                  <a:moveTo>
                    <a:pt x="343954" y="164719"/>
                  </a:moveTo>
                  <a:lnTo>
                    <a:pt x="341337" y="164719"/>
                  </a:lnTo>
                  <a:lnTo>
                    <a:pt x="340829" y="164909"/>
                  </a:lnTo>
                  <a:lnTo>
                    <a:pt x="340281" y="165557"/>
                  </a:lnTo>
                  <a:lnTo>
                    <a:pt x="339755" y="166217"/>
                  </a:lnTo>
                  <a:lnTo>
                    <a:pt x="339509" y="167005"/>
                  </a:lnTo>
                  <a:lnTo>
                    <a:pt x="339582" y="170065"/>
                  </a:lnTo>
                  <a:lnTo>
                    <a:pt x="340522" y="171043"/>
                  </a:lnTo>
                  <a:lnTo>
                    <a:pt x="343141" y="171043"/>
                  </a:lnTo>
                  <a:lnTo>
                    <a:pt x="343776" y="170713"/>
                  </a:lnTo>
                  <a:lnTo>
                    <a:pt x="344220" y="170065"/>
                  </a:lnTo>
                  <a:lnTo>
                    <a:pt x="346026" y="170065"/>
                  </a:lnTo>
                  <a:lnTo>
                    <a:pt x="346029" y="169392"/>
                  </a:lnTo>
                  <a:lnTo>
                    <a:pt x="341985" y="169392"/>
                  </a:lnTo>
                  <a:lnTo>
                    <a:pt x="341561" y="168681"/>
                  </a:lnTo>
                  <a:lnTo>
                    <a:pt x="341553" y="167005"/>
                  </a:lnTo>
                  <a:lnTo>
                    <a:pt x="341960" y="166217"/>
                  </a:lnTo>
                  <a:lnTo>
                    <a:pt x="345520" y="166217"/>
                  </a:lnTo>
                  <a:lnTo>
                    <a:pt x="345160" y="165557"/>
                  </a:lnTo>
                  <a:lnTo>
                    <a:pt x="344830" y="165214"/>
                  </a:lnTo>
                  <a:lnTo>
                    <a:pt x="343954" y="164719"/>
                  </a:lnTo>
                  <a:close/>
                </a:path>
                <a:path w="399415" h="177800">
                  <a:moveTo>
                    <a:pt x="345508" y="166217"/>
                  </a:moveTo>
                  <a:lnTo>
                    <a:pt x="343560" y="166217"/>
                  </a:lnTo>
                  <a:lnTo>
                    <a:pt x="343994" y="167005"/>
                  </a:lnTo>
                  <a:lnTo>
                    <a:pt x="343979" y="168681"/>
                  </a:lnTo>
                  <a:lnTo>
                    <a:pt x="343585" y="169392"/>
                  </a:lnTo>
                  <a:lnTo>
                    <a:pt x="346029" y="169392"/>
                  </a:lnTo>
                  <a:lnTo>
                    <a:pt x="346004" y="167754"/>
                  </a:lnTo>
                  <a:lnTo>
                    <a:pt x="345858" y="167005"/>
                  </a:lnTo>
                  <a:lnTo>
                    <a:pt x="345508" y="166217"/>
                  </a:lnTo>
                  <a:close/>
                </a:path>
                <a:path w="399415" h="177800">
                  <a:moveTo>
                    <a:pt x="342870" y="141249"/>
                  </a:moveTo>
                  <a:lnTo>
                    <a:pt x="342014" y="141249"/>
                  </a:lnTo>
                  <a:lnTo>
                    <a:pt x="342027" y="141871"/>
                  </a:lnTo>
                  <a:lnTo>
                    <a:pt x="342876" y="141871"/>
                  </a:lnTo>
                  <a:lnTo>
                    <a:pt x="342870" y="141249"/>
                  </a:lnTo>
                  <a:close/>
                </a:path>
                <a:path w="399415" h="177800">
                  <a:moveTo>
                    <a:pt x="342007" y="140919"/>
                  </a:moveTo>
                  <a:lnTo>
                    <a:pt x="337705" y="140919"/>
                  </a:lnTo>
                  <a:lnTo>
                    <a:pt x="337956" y="141249"/>
                  </a:lnTo>
                  <a:lnTo>
                    <a:pt x="342014" y="141249"/>
                  </a:lnTo>
                  <a:lnTo>
                    <a:pt x="342007" y="140919"/>
                  </a:lnTo>
                  <a:close/>
                </a:path>
                <a:path w="399415" h="177800">
                  <a:moveTo>
                    <a:pt x="342870" y="141249"/>
                  </a:moveTo>
                  <a:lnTo>
                    <a:pt x="342867" y="140919"/>
                  </a:lnTo>
                  <a:lnTo>
                    <a:pt x="342876" y="141871"/>
                  </a:lnTo>
                  <a:lnTo>
                    <a:pt x="342870" y="141249"/>
                  </a:lnTo>
                  <a:close/>
                </a:path>
                <a:path w="399415" h="177800">
                  <a:moveTo>
                    <a:pt x="341588" y="140131"/>
                  </a:moveTo>
                  <a:lnTo>
                    <a:pt x="338302" y="140131"/>
                  </a:lnTo>
                  <a:lnTo>
                    <a:pt x="338722" y="140766"/>
                  </a:lnTo>
                  <a:lnTo>
                    <a:pt x="338823" y="140919"/>
                  </a:lnTo>
                  <a:lnTo>
                    <a:pt x="340790" y="140919"/>
                  </a:lnTo>
                  <a:lnTo>
                    <a:pt x="341048" y="140766"/>
                  </a:lnTo>
                  <a:lnTo>
                    <a:pt x="341191" y="140766"/>
                  </a:lnTo>
                  <a:lnTo>
                    <a:pt x="341588" y="140131"/>
                  </a:lnTo>
                  <a:close/>
                </a:path>
                <a:path w="399415" h="177800">
                  <a:moveTo>
                    <a:pt x="342811" y="134632"/>
                  </a:moveTo>
                  <a:lnTo>
                    <a:pt x="341934" y="134632"/>
                  </a:lnTo>
                  <a:lnTo>
                    <a:pt x="341845" y="139433"/>
                  </a:lnTo>
                  <a:lnTo>
                    <a:pt x="341782" y="139725"/>
                  </a:lnTo>
                  <a:lnTo>
                    <a:pt x="341616" y="140131"/>
                  </a:lnTo>
                  <a:lnTo>
                    <a:pt x="341991" y="140131"/>
                  </a:lnTo>
                  <a:lnTo>
                    <a:pt x="342007" y="140919"/>
                  </a:lnTo>
                  <a:lnTo>
                    <a:pt x="342867" y="140919"/>
                  </a:lnTo>
                  <a:lnTo>
                    <a:pt x="342811" y="134632"/>
                  </a:lnTo>
                  <a:close/>
                </a:path>
                <a:path w="399415" h="177800">
                  <a:moveTo>
                    <a:pt x="338162" y="134632"/>
                  </a:moveTo>
                  <a:lnTo>
                    <a:pt x="337286" y="134632"/>
                  </a:lnTo>
                  <a:lnTo>
                    <a:pt x="337273" y="140131"/>
                  </a:lnTo>
                  <a:lnTo>
                    <a:pt x="338302" y="140131"/>
                  </a:lnTo>
                  <a:lnTo>
                    <a:pt x="338193" y="139725"/>
                  </a:lnTo>
                  <a:lnTo>
                    <a:pt x="338162" y="134632"/>
                  </a:lnTo>
                  <a:close/>
                </a:path>
                <a:path w="399415" h="177800">
                  <a:moveTo>
                    <a:pt x="349208" y="148996"/>
                  </a:moveTo>
                  <a:lnTo>
                    <a:pt x="343903" y="148996"/>
                  </a:lnTo>
                  <a:lnTo>
                    <a:pt x="342176" y="150812"/>
                  </a:lnTo>
                  <a:lnTo>
                    <a:pt x="341731" y="152031"/>
                  </a:lnTo>
                  <a:lnTo>
                    <a:pt x="341718" y="155041"/>
                  </a:lnTo>
                  <a:lnTo>
                    <a:pt x="342150" y="156248"/>
                  </a:lnTo>
                  <a:lnTo>
                    <a:pt x="343877" y="158051"/>
                  </a:lnTo>
                  <a:lnTo>
                    <a:pt x="345136" y="158546"/>
                  </a:lnTo>
                  <a:lnTo>
                    <a:pt x="347649" y="158546"/>
                  </a:lnTo>
                  <a:lnTo>
                    <a:pt x="348653" y="158343"/>
                  </a:lnTo>
                  <a:lnTo>
                    <a:pt x="349346" y="158051"/>
                  </a:lnTo>
                  <a:lnTo>
                    <a:pt x="349618" y="158051"/>
                  </a:lnTo>
                  <a:lnTo>
                    <a:pt x="349618" y="157695"/>
                  </a:lnTo>
                  <a:lnTo>
                    <a:pt x="345338" y="157695"/>
                  </a:lnTo>
                  <a:lnTo>
                    <a:pt x="344486" y="157353"/>
                  </a:lnTo>
                  <a:lnTo>
                    <a:pt x="344230" y="157149"/>
                  </a:lnTo>
                  <a:lnTo>
                    <a:pt x="343014" y="155765"/>
                  </a:lnTo>
                  <a:lnTo>
                    <a:pt x="342776" y="155041"/>
                  </a:lnTo>
                  <a:lnTo>
                    <a:pt x="342775" y="152031"/>
                  </a:lnTo>
                  <a:lnTo>
                    <a:pt x="343027" y="151295"/>
                  </a:lnTo>
                  <a:lnTo>
                    <a:pt x="344296" y="149860"/>
                  </a:lnTo>
                  <a:lnTo>
                    <a:pt x="344136" y="149860"/>
                  </a:lnTo>
                  <a:lnTo>
                    <a:pt x="344977" y="149517"/>
                  </a:lnTo>
                  <a:lnTo>
                    <a:pt x="349141" y="149517"/>
                  </a:lnTo>
                  <a:lnTo>
                    <a:pt x="349208" y="148996"/>
                  </a:lnTo>
                  <a:close/>
                </a:path>
                <a:path w="399415" h="177800">
                  <a:moveTo>
                    <a:pt x="349618" y="153123"/>
                  </a:moveTo>
                  <a:lnTo>
                    <a:pt x="346417" y="153123"/>
                  </a:lnTo>
                  <a:lnTo>
                    <a:pt x="346417" y="153949"/>
                  </a:lnTo>
                  <a:lnTo>
                    <a:pt x="348665" y="153949"/>
                  </a:lnTo>
                  <a:lnTo>
                    <a:pt x="348665" y="157353"/>
                  </a:lnTo>
                  <a:lnTo>
                    <a:pt x="349618" y="157353"/>
                  </a:lnTo>
                  <a:lnTo>
                    <a:pt x="349618" y="153123"/>
                  </a:lnTo>
                  <a:close/>
                </a:path>
                <a:path w="399415" h="177800">
                  <a:moveTo>
                    <a:pt x="349141" y="149517"/>
                  </a:moveTo>
                  <a:lnTo>
                    <a:pt x="348454" y="149517"/>
                  </a:lnTo>
                  <a:lnTo>
                    <a:pt x="349097" y="149860"/>
                  </a:lnTo>
                  <a:lnTo>
                    <a:pt x="349141" y="149517"/>
                  </a:lnTo>
                  <a:close/>
                </a:path>
                <a:path w="399415" h="177800">
                  <a:moveTo>
                    <a:pt x="344400" y="148805"/>
                  </a:moveTo>
                  <a:lnTo>
                    <a:pt x="343903" y="148996"/>
                  </a:lnTo>
                  <a:lnTo>
                    <a:pt x="343408" y="149517"/>
                  </a:lnTo>
                  <a:lnTo>
                    <a:pt x="343903" y="148996"/>
                  </a:lnTo>
                  <a:lnTo>
                    <a:pt x="344400" y="148805"/>
                  </a:lnTo>
                  <a:close/>
                </a:path>
                <a:path w="399415" h="177800">
                  <a:moveTo>
                    <a:pt x="345903" y="134747"/>
                  </a:moveTo>
                  <a:lnTo>
                    <a:pt x="345008" y="134747"/>
                  </a:lnTo>
                  <a:lnTo>
                    <a:pt x="345008" y="141706"/>
                  </a:lnTo>
                  <a:lnTo>
                    <a:pt x="345884" y="141706"/>
                  </a:lnTo>
                  <a:lnTo>
                    <a:pt x="345871" y="137261"/>
                  </a:lnTo>
                  <a:lnTo>
                    <a:pt x="346024" y="136652"/>
                  </a:lnTo>
                  <a:lnTo>
                    <a:pt x="346350" y="136093"/>
                  </a:lnTo>
                  <a:lnTo>
                    <a:pt x="346469" y="135890"/>
                  </a:lnTo>
                  <a:lnTo>
                    <a:pt x="345910" y="135890"/>
                  </a:lnTo>
                  <a:lnTo>
                    <a:pt x="345903" y="134747"/>
                  </a:lnTo>
                  <a:close/>
                </a:path>
                <a:path w="399415" h="177800">
                  <a:moveTo>
                    <a:pt x="350001" y="135229"/>
                  </a:moveTo>
                  <a:lnTo>
                    <a:pt x="347218" y="135229"/>
                  </a:lnTo>
                  <a:lnTo>
                    <a:pt x="346684" y="135521"/>
                  </a:lnTo>
                  <a:lnTo>
                    <a:pt x="349185" y="135521"/>
                  </a:lnTo>
                  <a:lnTo>
                    <a:pt x="349364" y="135890"/>
                  </a:lnTo>
                  <a:lnTo>
                    <a:pt x="346469" y="135890"/>
                  </a:lnTo>
                  <a:lnTo>
                    <a:pt x="346350" y="136093"/>
                  </a:lnTo>
                  <a:lnTo>
                    <a:pt x="349491" y="136093"/>
                  </a:lnTo>
                  <a:lnTo>
                    <a:pt x="349606" y="136652"/>
                  </a:lnTo>
                  <a:lnTo>
                    <a:pt x="349656" y="141706"/>
                  </a:lnTo>
                  <a:lnTo>
                    <a:pt x="350532" y="141706"/>
                  </a:lnTo>
                  <a:lnTo>
                    <a:pt x="350435" y="136093"/>
                  </a:lnTo>
                  <a:lnTo>
                    <a:pt x="350388" y="135890"/>
                  </a:lnTo>
                  <a:lnTo>
                    <a:pt x="350001" y="135229"/>
                  </a:lnTo>
                  <a:close/>
                </a:path>
                <a:path w="399415" h="177800">
                  <a:moveTo>
                    <a:pt x="349707" y="134747"/>
                  </a:moveTo>
                  <a:lnTo>
                    <a:pt x="346925" y="134747"/>
                  </a:lnTo>
                  <a:lnTo>
                    <a:pt x="346280" y="135229"/>
                  </a:lnTo>
                  <a:lnTo>
                    <a:pt x="346057" y="135521"/>
                  </a:lnTo>
                  <a:lnTo>
                    <a:pt x="345879" y="135890"/>
                  </a:lnTo>
                  <a:lnTo>
                    <a:pt x="346469" y="135890"/>
                  </a:lnTo>
                  <a:lnTo>
                    <a:pt x="346684" y="135521"/>
                  </a:lnTo>
                  <a:lnTo>
                    <a:pt x="347218" y="135229"/>
                  </a:lnTo>
                  <a:lnTo>
                    <a:pt x="350001" y="135229"/>
                  </a:lnTo>
                  <a:lnTo>
                    <a:pt x="349707" y="134747"/>
                  </a:lnTo>
                  <a:close/>
                </a:path>
                <a:path w="399415" h="177800">
                  <a:moveTo>
                    <a:pt x="347154" y="134594"/>
                  </a:moveTo>
                  <a:lnTo>
                    <a:pt x="345902" y="134594"/>
                  </a:lnTo>
                  <a:lnTo>
                    <a:pt x="345903" y="134747"/>
                  </a:lnTo>
                  <a:lnTo>
                    <a:pt x="346925" y="134747"/>
                  </a:lnTo>
                  <a:lnTo>
                    <a:pt x="347154" y="134594"/>
                  </a:lnTo>
                  <a:close/>
                </a:path>
                <a:path w="399415" h="177800">
                  <a:moveTo>
                    <a:pt x="345884" y="131292"/>
                  </a:moveTo>
                  <a:lnTo>
                    <a:pt x="345008" y="131292"/>
                  </a:lnTo>
                  <a:lnTo>
                    <a:pt x="345008" y="134594"/>
                  </a:lnTo>
                  <a:lnTo>
                    <a:pt x="345902" y="134594"/>
                  </a:lnTo>
                  <a:lnTo>
                    <a:pt x="345884" y="131292"/>
                  </a:lnTo>
                  <a:close/>
                </a:path>
                <a:path w="399415" h="177800">
                  <a:moveTo>
                    <a:pt x="350748" y="169951"/>
                  </a:moveTo>
                  <a:lnTo>
                    <a:pt x="347091" y="169951"/>
                  </a:lnTo>
                  <a:lnTo>
                    <a:pt x="347091" y="171475"/>
                  </a:lnTo>
                  <a:lnTo>
                    <a:pt x="350748" y="171475"/>
                  </a:lnTo>
                  <a:lnTo>
                    <a:pt x="350748" y="169951"/>
                  </a:lnTo>
                  <a:close/>
                </a:path>
                <a:path w="399415" h="177800">
                  <a:moveTo>
                    <a:pt x="353606" y="131292"/>
                  </a:moveTo>
                  <a:lnTo>
                    <a:pt x="352729" y="131292"/>
                  </a:lnTo>
                  <a:lnTo>
                    <a:pt x="352729" y="141706"/>
                  </a:lnTo>
                  <a:lnTo>
                    <a:pt x="353606" y="141706"/>
                  </a:lnTo>
                  <a:lnTo>
                    <a:pt x="353606" y="131292"/>
                  </a:lnTo>
                  <a:close/>
                </a:path>
                <a:path w="399415" h="177800">
                  <a:moveTo>
                    <a:pt x="355892" y="148742"/>
                  </a:moveTo>
                  <a:lnTo>
                    <a:pt x="353568" y="148742"/>
                  </a:lnTo>
                  <a:lnTo>
                    <a:pt x="352729" y="149326"/>
                  </a:lnTo>
                  <a:lnTo>
                    <a:pt x="352399" y="149707"/>
                  </a:lnTo>
                  <a:lnTo>
                    <a:pt x="352158" y="150190"/>
                  </a:lnTo>
                  <a:lnTo>
                    <a:pt x="351712" y="151282"/>
                  </a:lnTo>
                  <a:lnTo>
                    <a:pt x="351761" y="155752"/>
                  </a:lnTo>
                  <a:lnTo>
                    <a:pt x="351891" y="156248"/>
                  </a:lnTo>
                  <a:lnTo>
                    <a:pt x="352323" y="157251"/>
                  </a:lnTo>
                  <a:lnTo>
                    <a:pt x="352653" y="157657"/>
                  </a:lnTo>
                  <a:lnTo>
                    <a:pt x="353085" y="157962"/>
                  </a:lnTo>
                  <a:lnTo>
                    <a:pt x="353491" y="158292"/>
                  </a:lnTo>
                  <a:lnTo>
                    <a:pt x="355968" y="158292"/>
                  </a:lnTo>
                  <a:lnTo>
                    <a:pt x="356819" y="157657"/>
                  </a:lnTo>
                  <a:lnTo>
                    <a:pt x="356948" y="157492"/>
                  </a:lnTo>
                  <a:lnTo>
                    <a:pt x="353822" y="157492"/>
                  </a:lnTo>
                  <a:lnTo>
                    <a:pt x="353237" y="156946"/>
                  </a:lnTo>
                  <a:lnTo>
                    <a:pt x="353009" y="156603"/>
                  </a:lnTo>
                  <a:lnTo>
                    <a:pt x="352704" y="155752"/>
                  </a:lnTo>
                  <a:lnTo>
                    <a:pt x="352704" y="151282"/>
                  </a:lnTo>
                  <a:lnTo>
                    <a:pt x="353009" y="150431"/>
                  </a:lnTo>
                  <a:lnTo>
                    <a:pt x="353170" y="150190"/>
                  </a:lnTo>
                  <a:lnTo>
                    <a:pt x="353822" y="149555"/>
                  </a:lnTo>
                  <a:lnTo>
                    <a:pt x="356928" y="149555"/>
                  </a:lnTo>
                  <a:lnTo>
                    <a:pt x="356730" y="149326"/>
                  </a:lnTo>
                  <a:lnTo>
                    <a:pt x="355892" y="148742"/>
                  </a:lnTo>
                  <a:close/>
                </a:path>
                <a:path w="399415" h="177800">
                  <a:moveTo>
                    <a:pt x="356928" y="149555"/>
                  </a:moveTo>
                  <a:lnTo>
                    <a:pt x="355625" y="149555"/>
                  </a:lnTo>
                  <a:lnTo>
                    <a:pt x="356286" y="150190"/>
                  </a:lnTo>
                  <a:lnTo>
                    <a:pt x="356438" y="150431"/>
                  </a:lnTo>
                  <a:lnTo>
                    <a:pt x="356743" y="151282"/>
                  </a:lnTo>
                  <a:lnTo>
                    <a:pt x="356743" y="155752"/>
                  </a:lnTo>
                  <a:lnTo>
                    <a:pt x="356438" y="156603"/>
                  </a:lnTo>
                  <a:lnTo>
                    <a:pt x="356222" y="156946"/>
                  </a:lnTo>
                  <a:lnTo>
                    <a:pt x="355625" y="157492"/>
                  </a:lnTo>
                  <a:lnTo>
                    <a:pt x="356948" y="157492"/>
                  </a:lnTo>
                  <a:lnTo>
                    <a:pt x="357136" y="157251"/>
                  </a:lnTo>
                  <a:lnTo>
                    <a:pt x="357581" y="156248"/>
                  </a:lnTo>
                  <a:lnTo>
                    <a:pt x="357710" y="155752"/>
                  </a:lnTo>
                  <a:lnTo>
                    <a:pt x="357722" y="151282"/>
                  </a:lnTo>
                  <a:lnTo>
                    <a:pt x="357388" y="150431"/>
                  </a:lnTo>
                  <a:lnTo>
                    <a:pt x="357060" y="149707"/>
                  </a:lnTo>
                  <a:lnTo>
                    <a:pt x="356928" y="149555"/>
                  </a:lnTo>
                  <a:close/>
                </a:path>
                <a:path w="399415" h="177800">
                  <a:moveTo>
                    <a:pt x="356895" y="167030"/>
                  </a:moveTo>
                  <a:lnTo>
                    <a:pt x="354939" y="167030"/>
                  </a:lnTo>
                  <a:lnTo>
                    <a:pt x="354939" y="174447"/>
                  </a:lnTo>
                  <a:lnTo>
                    <a:pt x="356895" y="174447"/>
                  </a:lnTo>
                  <a:lnTo>
                    <a:pt x="356895" y="167030"/>
                  </a:lnTo>
                  <a:close/>
                </a:path>
                <a:path w="399415" h="177800">
                  <a:moveTo>
                    <a:pt x="356895" y="164757"/>
                  </a:moveTo>
                  <a:lnTo>
                    <a:pt x="355168" y="164757"/>
                  </a:lnTo>
                  <a:lnTo>
                    <a:pt x="352336" y="167030"/>
                  </a:lnTo>
                  <a:lnTo>
                    <a:pt x="353314" y="168300"/>
                  </a:lnTo>
                  <a:lnTo>
                    <a:pt x="354862" y="167030"/>
                  </a:lnTo>
                  <a:lnTo>
                    <a:pt x="356895" y="167030"/>
                  </a:lnTo>
                  <a:lnTo>
                    <a:pt x="356895" y="164757"/>
                  </a:lnTo>
                  <a:close/>
                </a:path>
                <a:path w="399415" h="177800">
                  <a:moveTo>
                    <a:pt x="363829" y="172427"/>
                  </a:moveTo>
                  <a:lnTo>
                    <a:pt x="359998" y="172427"/>
                  </a:lnTo>
                  <a:lnTo>
                    <a:pt x="359956" y="174332"/>
                  </a:lnTo>
                  <a:lnTo>
                    <a:pt x="364349" y="174332"/>
                  </a:lnTo>
                  <a:lnTo>
                    <a:pt x="365683" y="173024"/>
                  </a:lnTo>
                  <a:lnTo>
                    <a:pt x="362868" y="173024"/>
                  </a:lnTo>
                  <a:lnTo>
                    <a:pt x="363829" y="172427"/>
                  </a:lnTo>
                  <a:close/>
                </a:path>
                <a:path w="399415" h="177800">
                  <a:moveTo>
                    <a:pt x="364642" y="168554"/>
                  </a:moveTo>
                  <a:lnTo>
                    <a:pt x="360123" y="168554"/>
                  </a:lnTo>
                  <a:lnTo>
                    <a:pt x="360095" y="169964"/>
                  </a:lnTo>
                  <a:lnTo>
                    <a:pt x="363178" y="169964"/>
                  </a:lnTo>
                  <a:lnTo>
                    <a:pt x="363816" y="170319"/>
                  </a:lnTo>
                  <a:lnTo>
                    <a:pt x="363829" y="172427"/>
                  </a:lnTo>
                  <a:lnTo>
                    <a:pt x="362868" y="173024"/>
                  </a:lnTo>
                  <a:lnTo>
                    <a:pt x="365683" y="173024"/>
                  </a:lnTo>
                  <a:lnTo>
                    <a:pt x="365805" y="169964"/>
                  </a:lnTo>
                  <a:lnTo>
                    <a:pt x="365518" y="169341"/>
                  </a:lnTo>
                  <a:lnTo>
                    <a:pt x="365264" y="169024"/>
                  </a:lnTo>
                  <a:lnTo>
                    <a:pt x="364642" y="168554"/>
                  </a:lnTo>
                  <a:close/>
                </a:path>
                <a:path w="399415" h="177800">
                  <a:moveTo>
                    <a:pt x="365760" y="164757"/>
                  </a:moveTo>
                  <a:lnTo>
                    <a:pt x="360197" y="164757"/>
                  </a:lnTo>
                  <a:lnTo>
                    <a:pt x="360126" y="168389"/>
                  </a:lnTo>
                  <a:lnTo>
                    <a:pt x="361985" y="168389"/>
                  </a:lnTo>
                  <a:lnTo>
                    <a:pt x="362026" y="166204"/>
                  </a:lnTo>
                  <a:lnTo>
                    <a:pt x="365760" y="166204"/>
                  </a:lnTo>
                  <a:lnTo>
                    <a:pt x="365760" y="164757"/>
                  </a:lnTo>
                  <a:close/>
                </a:path>
                <a:path w="399415" h="177800">
                  <a:moveTo>
                    <a:pt x="371538" y="172427"/>
                  </a:moveTo>
                  <a:lnTo>
                    <a:pt x="367719" y="172427"/>
                  </a:lnTo>
                  <a:lnTo>
                    <a:pt x="367677" y="174332"/>
                  </a:lnTo>
                  <a:lnTo>
                    <a:pt x="372070" y="174332"/>
                  </a:lnTo>
                  <a:lnTo>
                    <a:pt x="373405" y="173024"/>
                  </a:lnTo>
                  <a:lnTo>
                    <a:pt x="370592" y="173024"/>
                  </a:lnTo>
                  <a:lnTo>
                    <a:pt x="371538" y="172427"/>
                  </a:lnTo>
                  <a:close/>
                </a:path>
                <a:path w="399415" h="177800">
                  <a:moveTo>
                    <a:pt x="372364" y="168554"/>
                  </a:moveTo>
                  <a:lnTo>
                    <a:pt x="367844" y="168554"/>
                  </a:lnTo>
                  <a:lnTo>
                    <a:pt x="367817" y="169964"/>
                  </a:lnTo>
                  <a:lnTo>
                    <a:pt x="370896" y="169964"/>
                  </a:lnTo>
                  <a:lnTo>
                    <a:pt x="371525" y="170319"/>
                  </a:lnTo>
                  <a:lnTo>
                    <a:pt x="371767" y="170764"/>
                  </a:lnTo>
                  <a:lnTo>
                    <a:pt x="371767" y="171996"/>
                  </a:lnTo>
                  <a:lnTo>
                    <a:pt x="371632" y="172250"/>
                  </a:lnTo>
                  <a:lnTo>
                    <a:pt x="371538" y="172427"/>
                  </a:lnTo>
                  <a:lnTo>
                    <a:pt x="370592" y="173024"/>
                  </a:lnTo>
                  <a:lnTo>
                    <a:pt x="373405" y="173024"/>
                  </a:lnTo>
                  <a:lnTo>
                    <a:pt x="373527" y="169964"/>
                  </a:lnTo>
                  <a:lnTo>
                    <a:pt x="373240" y="169341"/>
                  </a:lnTo>
                  <a:lnTo>
                    <a:pt x="372986" y="169024"/>
                  </a:lnTo>
                  <a:lnTo>
                    <a:pt x="372364" y="168554"/>
                  </a:lnTo>
                  <a:close/>
                </a:path>
                <a:path w="399415" h="177800">
                  <a:moveTo>
                    <a:pt x="373481" y="164757"/>
                  </a:moveTo>
                  <a:lnTo>
                    <a:pt x="367919" y="164757"/>
                  </a:lnTo>
                  <a:lnTo>
                    <a:pt x="367848" y="168389"/>
                  </a:lnTo>
                  <a:lnTo>
                    <a:pt x="369707" y="168389"/>
                  </a:lnTo>
                  <a:lnTo>
                    <a:pt x="369747" y="166204"/>
                  </a:lnTo>
                  <a:lnTo>
                    <a:pt x="373481" y="166204"/>
                  </a:lnTo>
                  <a:lnTo>
                    <a:pt x="373481" y="164757"/>
                  </a:lnTo>
                  <a:close/>
                </a:path>
                <a:path w="399415" h="177800">
                  <a:moveTo>
                    <a:pt x="375996" y="91655"/>
                  </a:moveTo>
                  <a:lnTo>
                    <a:pt x="363054" y="91655"/>
                  </a:lnTo>
                  <a:lnTo>
                    <a:pt x="363054" y="118097"/>
                  </a:lnTo>
                  <a:lnTo>
                    <a:pt x="376453" y="118097"/>
                  </a:lnTo>
                  <a:lnTo>
                    <a:pt x="376453" y="115824"/>
                  </a:lnTo>
                  <a:lnTo>
                    <a:pt x="365671" y="115824"/>
                  </a:lnTo>
                  <a:lnTo>
                    <a:pt x="365671" y="105638"/>
                  </a:lnTo>
                  <a:lnTo>
                    <a:pt x="375462" y="105638"/>
                  </a:lnTo>
                  <a:lnTo>
                    <a:pt x="375462" y="103365"/>
                  </a:lnTo>
                  <a:lnTo>
                    <a:pt x="365671" y="103365"/>
                  </a:lnTo>
                  <a:lnTo>
                    <a:pt x="365671" y="93929"/>
                  </a:lnTo>
                  <a:lnTo>
                    <a:pt x="375996" y="93929"/>
                  </a:lnTo>
                  <a:lnTo>
                    <a:pt x="375996" y="91655"/>
                  </a:lnTo>
                  <a:close/>
                </a:path>
                <a:path w="399415" h="177800">
                  <a:moveTo>
                    <a:pt x="363334" y="149758"/>
                  </a:moveTo>
                  <a:lnTo>
                    <a:pt x="362381" y="149758"/>
                  </a:lnTo>
                  <a:lnTo>
                    <a:pt x="362381" y="158369"/>
                  </a:lnTo>
                  <a:lnTo>
                    <a:pt x="363334" y="158369"/>
                  </a:lnTo>
                  <a:lnTo>
                    <a:pt x="363334" y="149758"/>
                  </a:lnTo>
                  <a:close/>
                </a:path>
                <a:path w="399415" h="177800">
                  <a:moveTo>
                    <a:pt x="363334" y="148678"/>
                  </a:moveTo>
                  <a:lnTo>
                    <a:pt x="362483" y="148678"/>
                  </a:lnTo>
                  <a:lnTo>
                    <a:pt x="360286" y="150507"/>
                  </a:lnTo>
                  <a:lnTo>
                    <a:pt x="360807" y="151142"/>
                  </a:lnTo>
                  <a:lnTo>
                    <a:pt x="362381" y="149758"/>
                  </a:lnTo>
                  <a:lnTo>
                    <a:pt x="363334" y="149758"/>
                  </a:lnTo>
                  <a:lnTo>
                    <a:pt x="363334" y="148678"/>
                  </a:lnTo>
                  <a:close/>
                </a:path>
                <a:path w="399415" h="177800">
                  <a:moveTo>
                    <a:pt x="367753" y="56616"/>
                  </a:moveTo>
                  <a:lnTo>
                    <a:pt x="356514" y="56616"/>
                  </a:lnTo>
                  <a:lnTo>
                    <a:pt x="356514" y="82994"/>
                  </a:lnTo>
                  <a:lnTo>
                    <a:pt x="365594" y="82994"/>
                  </a:lnTo>
                  <a:lnTo>
                    <a:pt x="369214" y="81978"/>
                  </a:lnTo>
                  <a:lnTo>
                    <a:pt x="370677" y="80899"/>
                  </a:lnTo>
                  <a:lnTo>
                    <a:pt x="369328" y="80899"/>
                  </a:lnTo>
                  <a:lnTo>
                    <a:pt x="361276" y="80721"/>
                  </a:lnTo>
                  <a:lnTo>
                    <a:pt x="359117" y="80721"/>
                  </a:lnTo>
                  <a:lnTo>
                    <a:pt x="359117" y="58839"/>
                  </a:lnTo>
                  <a:lnTo>
                    <a:pt x="372020" y="58839"/>
                  </a:lnTo>
                  <a:lnTo>
                    <a:pt x="371144" y="57835"/>
                  </a:lnTo>
                  <a:lnTo>
                    <a:pt x="367753" y="56616"/>
                  </a:lnTo>
                  <a:close/>
                </a:path>
                <a:path w="399415" h="177800">
                  <a:moveTo>
                    <a:pt x="372020" y="58839"/>
                  </a:moveTo>
                  <a:lnTo>
                    <a:pt x="366060" y="58839"/>
                  </a:lnTo>
                  <a:lnTo>
                    <a:pt x="368503" y="59575"/>
                  </a:lnTo>
                  <a:lnTo>
                    <a:pt x="370547" y="61137"/>
                  </a:lnTo>
                  <a:lnTo>
                    <a:pt x="372567" y="62788"/>
                  </a:lnTo>
                  <a:lnTo>
                    <a:pt x="373608" y="65595"/>
                  </a:lnTo>
                  <a:lnTo>
                    <a:pt x="373659" y="69583"/>
                  </a:lnTo>
                  <a:lnTo>
                    <a:pt x="373529" y="74460"/>
                  </a:lnTo>
                  <a:lnTo>
                    <a:pt x="373456" y="77190"/>
                  </a:lnTo>
                  <a:lnTo>
                    <a:pt x="369328" y="80899"/>
                  </a:lnTo>
                  <a:lnTo>
                    <a:pt x="370677" y="80899"/>
                  </a:lnTo>
                  <a:lnTo>
                    <a:pt x="374789" y="77863"/>
                  </a:lnTo>
                  <a:lnTo>
                    <a:pt x="376212" y="74460"/>
                  </a:lnTo>
                  <a:lnTo>
                    <a:pt x="376223" y="65595"/>
                  </a:lnTo>
                  <a:lnTo>
                    <a:pt x="375333" y="62788"/>
                  </a:lnTo>
                  <a:lnTo>
                    <a:pt x="375285" y="62636"/>
                  </a:lnTo>
                  <a:lnTo>
                    <a:pt x="373240" y="60236"/>
                  </a:lnTo>
                  <a:lnTo>
                    <a:pt x="372020" y="58839"/>
                  </a:lnTo>
                  <a:close/>
                </a:path>
                <a:path w="399415" h="177800">
                  <a:moveTo>
                    <a:pt x="380047" y="167030"/>
                  </a:moveTo>
                  <a:lnTo>
                    <a:pt x="378104" y="167030"/>
                  </a:lnTo>
                  <a:lnTo>
                    <a:pt x="378104" y="174447"/>
                  </a:lnTo>
                  <a:lnTo>
                    <a:pt x="380047" y="174447"/>
                  </a:lnTo>
                  <a:lnTo>
                    <a:pt x="380047" y="167030"/>
                  </a:lnTo>
                  <a:close/>
                </a:path>
                <a:path w="399415" h="177800">
                  <a:moveTo>
                    <a:pt x="380047" y="164757"/>
                  </a:moveTo>
                  <a:lnTo>
                    <a:pt x="378320" y="164757"/>
                  </a:lnTo>
                  <a:lnTo>
                    <a:pt x="375488" y="167030"/>
                  </a:lnTo>
                  <a:lnTo>
                    <a:pt x="376466" y="168300"/>
                  </a:lnTo>
                  <a:lnTo>
                    <a:pt x="378026" y="167030"/>
                  </a:lnTo>
                  <a:lnTo>
                    <a:pt x="380047" y="167030"/>
                  </a:lnTo>
                  <a:lnTo>
                    <a:pt x="380047" y="1647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380911" y="8875598"/>
              <a:ext cx="457834" cy="231140"/>
            </a:xfrm>
            <a:custGeom>
              <a:avLst/>
              <a:gdLst/>
              <a:ahLst/>
              <a:cxnLst/>
              <a:rect l="l" t="t" r="r" b="b"/>
              <a:pathLst>
                <a:path w="457834" h="231140">
                  <a:moveTo>
                    <a:pt x="0" y="230822"/>
                  </a:moveTo>
                  <a:lnTo>
                    <a:pt x="457492" y="230822"/>
                  </a:lnTo>
                  <a:lnTo>
                    <a:pt x="457492" y="0"/>
                  </a:lnTo>
                  <a:lnTo>
                    <a:pt x="0" y="0"/>
                  </a:lnTo>
                  <a:lnTo>
                    <a:pt x="0" y="230822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381000" y="9513011"/>
              <a:ext cx="459105" cy="459105"/>
            </a:xfrm>
            <a:custGeom>
              <a:avLst/>
              <a:gdLst/>
              <a:ahLst/>
              <a:cxnLst/>
              <a:rect l="l" t="t" r="r" b="b"/>
              <a:pathLst>
                <a:path w="459104" h="459104">
                  <a:moveTo>
                    <a:pt x="18364" y="238683"/>
                  </a:moveTo>
                  <a:lnTo>
                    <a:pt x="0" y="238683"/>
                  </a:lnTo>
                  <a:lnTo>
                    <a:pt x="0" y="312127"/>
                  </a:lnTo>
                  <a:lnTo>
                    <a:pt x="18364" y="312127"/>
                  </a:lnTo>
                  <a:lnTo>
                    <a:pt x="18364" y="293763"/>
                  </a:lnTo>
                  <a:lnTo>
                    <a:pt x="18364" y="238683"/>
                  </a:lnTo>
                  <a:close/>
                </a:path>
                <a:path w="459104" h="459104">
                  <a:moveTo>
                    <a:pt x="91808" y="36728"/>
                  </a:moveTo>
                  <a:lnTo>
                    <a:pt x="36728" y="36728"/>
                  </a:lnTo>
                  <a:lnTo>
                    <a:pt x="36728" y="91808"/>
                  </a:lnTo>
                  <a:lnTo>
                    <a:pt x="73444" y="91808"/>
                  </a:lnTo>
                  <a:lnTo>
                    <a:pt x="91808" y="91808"/>
                  </a:lnTo>
                  <a:lnTo>
                    <a:pt x="91808" y="36728"/>
                  </a:lnTo>
                  <a:close/>
                </a:path>
                <a:path w="459104" h="459104">
                  <a:moveTo>
                    <a:pt x="128524" y="18364"/>
                  </a:moveTo>
                  <a:lnTo>
                    <a:pt x="110172" y="18364"/>
                  </a:lnTo>
                  <a:lnTo>
                    <a:pt x="110172" y="110159"/>
                  </a:lnTo>
                  <a:lnTo>
                    <a:pt x="128524" y="110159"/>
                  </a:lnTo>
                  <a:lnTo>
                    <a:pt x="128524" y="18364"/>
                  </a:lnTo>
                  <a:close/>
                </a:path>
                <a:path w="459104" h="459104">
                  <a:moveTo>
                    <a:pt x="128524" y="254"/>
                  </a:moveTo>
                  <a:lnTo>
                    <a:pt x="12" y="254"/>
                  </a:lnTo>
                  <a:lnTo>
                    <a:pt x="12" y="18034"/>
                  </a:lnTo>
                  <a:lnTo>
                    <a:pt x="12" y="110744"/>
                  </a:lnTo>
                  <a:lnTo>
                    <a:pt x="12" y="128524"/>
                  </a:lnTo>
                  <a:lnTo>
                    <a:pt x="128524" y="128524"/>
                  </a:lnTo>
                  <a:lnTo>
                    <a:pt x="128524" y="110744"/>
                  </a:lnTo>
                  <a:lnTo>
                    <a:pt x="18364" y="110744"/>
                  </a:lnTo>
                  <a:lnTo>
                    <a:pt x="18364" y="18034"/>
                  </a:lnTo>
                  <a:lnTo>
                    <a:pt x="128524" y="18034"/>
                  </a:lnTo>
                  <a:lnTo>
                    <a:pt x="128524" y="254"/>
                  </a:lnTo>
                  <a:close/>
                </a:path>
                <a:path w="459104" h="459104">
                  <a:moveTo>
                    <a:pt x="165252" y="18364"/>
                  </a:moveTo>
                  <a:lnTo>
                    <a:pt x="146875" y="18364"/>
                  </a:lnTo>
                  <a:lnTo>
                    <a:pt x="146875" y="36728"/>
                  </a:lnTo>
                  <a:lnTo>
                    <a:pt x="165252" y="36728"/>
                  </a:lnTo>
                  <a:lnTo>
                    <a:pt x="165252" y="18364"/>
                  </a:lnTo>
                  <a:close/>
                </a:path>
                <a:path w="459104" h="459104">
                  <a:moveTo>
                    <a:pt x="201955" y="348830"/>
                  </a:moveTo>
                  <a:lnTo>
                    <a:pt x="183603" y="348830"/>
                  </a:lnTo>
                  <a:lnTo>
                    <a:pt x="183603" y="367195"/>
                  </a:lnTo>
                  <a:lnTo>
                    <a:pt x="165239" y="367195"/>
                  </a:lnTo>
                  <a:lnTo>
                    <a:pt x="146875" y="367195"/>
                  </a:lnTo>
                  <a:lnTo>
                    <a:pt x="146875" y="458990"/>
                  </a:lnTo>
                  <a:lnTo>
                    <a:pt x="165239" y="458990"/>
                  </a:lnTo>
                  <a:lnTo>
                    <a:pt x="165239" y="385559"/>
                  </a:lnTo>
                  <a:lnTo>
                    <a:pt x="201955" y="385559"/>
                  </a:lnTo>
                  <a:lnTo>
                    <a:pt x="201955" y="348830"/>
                  </a:lnTo>
                  <a:close/>
                </a:path>
                <a:path w="459104" h="459104">
                  <a:moveTo>
                    <a:pt x="201955" y="0"/>
                  </a:moveTo>
                  <a:lnTo>
                    <a:pt x="183591" y="0"/>
                  </a:lnTo>
                  <a:lnTo>
                    <a:pt x="183591" y="36728"/>
                  </a:lnTo>
                  <a:lnTo>
                    <a:pt x="201955" y="36728"/>
                  </a:lnTo>
                  <a:lnTo>
                    <a:pt x="201955" y="18364"/>
                  </a:lnTo>
                  <a:lnTo>
                    <a:pt x="201955" y="0"/>
                  </a:lnTo>
                  <a:close/>
                </a:path>
                <a:path w="459104" h="459104">
                  <a:moveTo>
                    <a:pt x="201968" y="220319"/>
                  </a:moveTo>
                  <a:lnTo>
                    <a:pt x="165252" y="220319"/>
                  </a:lnTo>
                  <a:lnTo>
                    <a:pt x="165252" y="201955"/>
                  </a:lnTo>
                  <a:lnTo>
                    <a:pt x="146875" y="201955"/>
                  </a:lnTo>
                  <a:lnTo>
                    <a:pt x="146875" y="220319"/>
                  </a:lnTo>
                  <a:lnTo>
                    <a:pt x="165239" y="220319"/>
                  </a:lnTo>
                  <a:lnTo>
                    <a:pt x="165239" y="238683"/>
                  </a:lnTo>
                  <a:lnTo>
                    <a:pt x="183603" y="238683"/>
                  </a:lnTo>
                  <a:lnTo>
                    <a:pt x="201968" y="238683"/>
                  </a:lnTo>
                  <a:lnTo>
                    <a:pt x="201968" y="220319"/>
                  </a:lnTo>
                  <a:close/>
                </a:path>
                <a:path w="459104" h="459104">
                  <a:moveTo>
                    <a:pt x="201968" y="55079"/>
                  </a:moveTo>
                  <a:lnTo>
                    <a:pt x="146888" y="55079"/>
                  </a:lnTo>
                  <a:lnTo>
                    <a:pt x="146888" y="73444"/>
                  </a:lnTo>
                  <a:lnTo>
                    <a:pt x="165239" y="73444"/>
                  </a:lnTo>
                  <a:lnTo>
                    <a:pt x="165239" y="91795"/>
                  </a:lnTo>
                  <a:lnTo>
                    <a:pt x="146888" y="91795"/>
                  </a:lnTo>
                  <a:lnTo>
                    <a:pt x="146888" y="128524"/>
                  </a:lnTo>
                  <a:lnTo>
                    <a:pt x="165239" y="128524"/>
                  </a:lnTo>
                  <a:lnTo>
                    <a:pt x="165239" y="110159"/>
                  </a:lnTo>
                  <a:lnTo>
                    <a:pt x="183603" y="110159"/>
                  </a:lnTo>
                  <a:lnTo>
                    <a:pt x="183603" y="73444"/>
                  </a:lnTo>
                  <a:lnTo>
                    <a:pt x="201968" y="73444"/>
                  </a:lnTo>
                  <a:lnTo>
                    <a:pt x="201968" y="55079"/>
                  </a:lnTo>
                  <a:close/>
                </a:path>
                <a:path w="459104" h="459104">
                  <a:moveTo>
                    <a:pt x="220319" y="128524"/>
                  </a:moveTo>
                  <a:lnTo>
                    <a:pt x="201955" y="128524"/>
                  </a:lnTo>
                  <a:lnTo>
                    <a:pt x="201955" y="110159"/>
                  </a:lnTo>
                  <a:lnTo>
                    <a:pt x="183603" y="110159"/>
                  </a:lnTo>
                  <a:lnTo>
                    <a:pt x="183603" y="128524"/>
                  </a:lnTo>
                  <a:lnTo>
                    <a:pt x="165239" y="128524"/>
                  </a:lnTo>
                  <a:lnTo>
                    <a:pt x="165239" y="146888"/>
                  </a:lnTo>
                  <a:lnTo>
                    <a:pt x="110159" y="146888"/>
                  </a:lnTo>
                  <a:lnTo>
                    <a:pt x="110159" y="165239"/>
                  </a:lnTo>
                  <a:lnTo>
                    <a:pt x="128524" y="165239"/>
                  </a:lnTo>
                  <a:lnTo>
                    <a:pt x="128524" y="183603"/>
                  </a:lnTo>
                  <a:lnTo>
                    <a:pt x="165239" y="183603"/>
                  </a:lnTo>
                  <a:lnTo>
                    <a:pt x="165239" y="165239"/>
                  </a:lnTo>
                  <a:lnTo>
                    <a:pt x="183603" y="165239"/>
                  </a:lnTo>
                  <a:lnTo>
                    <a:pt x="183603" y="146888"/>
                  </a:lnTo>
                  <a:lnTo>
                    <a:pt x="201955" y="146888"/>
                  </a:lnTo>
                  <a:lnTo>
                    <a:pt x="201955" y="165239"/>
                  </a:lnTo>
                  <a:lnTo>
                    <a:pt x="183603" y="165239"/>
                  </a:lnTo>
                  <a:lnTo>
                    <a:pt x="183603" y="183603"/>
                  </a:lnTo>
                  <a:lnTo>
                    <a:pt x="183603" y="201968"/>
                  </a:lnTo>
                  <a:lnTo>
                    <a:pt x="201968" y="201968"/>
                  </a:lnTo>
                  <a:lnTo>
                    <a:pt x="201968" y="165239"/>
                  </a:lnTo>
                  <a:lnTo>
                    <a:pt x="220319" y="165239"/>
                  </a:lnTo>
                  <a:lnTo>
                    <a:pt x="220319" y="128524"/>
                  </a:lnTo>
                  <a:close/>
                </a:path>
                <a:path w="459104" h="459104">
                  <a:moveTo>
                    <a:pt x="238671" y="403923"/>
                  </a:moveTo>
                  <a:lnTo>
                    <a:pt x="201955" y="403923"/>
                  </a:lnTo>
                  <a:lnTo>
                    <a:pt x="201955" y="422287"/>
                  </a:lnTo>
                  <a:lnTo>
                    <a:pt x="183591" y="422287"/>
                  </a:lnTo>
                  <a:lnTo>
                    <a:pt x="183591" y="440639"/>
                  </a:lnTo>
                  <a:lnTo>
                    <a:pt x="201955" y="440639"/>
                  </a:lnTo>
                  <a:lnTo>
                    <a:pt x="201955" y="459003"/>
                  </a:lnTo>
                  <a:lnTo>
                    <a:pt x="220319" y="459003"/>
                  </a:lnTo>
                  <a:lnTo>
                    <a:pt x="220319" y="422287"/>
                  </a:lnTo>
                  <a:lnTo>
                    <a:pt x="238671" y="422287"/>
                  </a:lnTo>
                  <a:lnTo>
                    <a:pt x="238671" y="403923"/>
                  </a:lnTo>
                  <a:close/>
                </a:path>
                <a:path w="459104" h="459104">
                  <a:moveTo>
                    <a:pt x="238683" y="91808"/>
                  </a:moveTo>
                  <a:lnTo>
                    <a:pt x="201955" y="91808"/>
                  </a:lnTo>
                  <a:lnTo>
                    <a:pt x="201955" y="110159"/>
                  </a:lnTo>
                  <a:lnTo>
                    <a:pt x="220319" y="110159"/>
                  </a:lnTo>
                  <a:lnTo>
                    <a:pt x="220319" y="128524"/>
                  </a:lnTo>
                  <a:lnTo>
                    <a:pt x="238683" y="128524"/>
                  </a:lnTo>
                  <a:lnTo>
                    <a:pt x="238683" y="91808"/>
                  </a:lnTo>
                  <a:close/>
                </a:path>
                <a:path w="459104" h="459104">
                  <a:moveTo>
                    <a:pt x="238683" y="0"/>
                  </a:moveTo>
                  <a:lnTo>
                    <a:pt x="220319" y="0"/>
                  </a:lnTo>
                  <a:lnTo>
                    <a:pt x="220319" y="18364"/>
                  </a:lnTo>
                  <a:lnTo>
                    <a:pt x="238683" y="18364"/>
                  </a:lnTo>
                  <a:lnTo>
                    <a:pt x="238683" y="0"/>
                  </a:lnTo>
                  <a:close/>
                </a:path>
                <a:path w="459104" h="459104">
                  <a:moveTo>
                    <a:pt x="312115" y="403923"/>
                  </a:moveTo>
                  <a:lnTo>
                    <a:pt x="293751" y="403923"/>
                  </a:lnTo>
                  <a:lnTo>
                    <a:pt x="293751" y="422287"/>
                  </a:lnTo>
                  <a:lnTo>
                    <a:pt x="257035" y="422287"/>
                  </a:lnTo>
                  <a:lnTo>
                    <a:pt x="257035" y="440639"/>
                  </a:lnTo>
                  <a:lnTo>
                    <a:pt x="312115" y="440639"/>
                  </a:lnTo>
                  <a:lnTo>
                    <a:pt x="312115" y="403923"/>
                  </a:lnTo>
                  <a:close/>
                </a:path>
                <a:path w="459104" h="459104">
                  <a:moveTo>
                    <a:pt x="312127" y="0"/>
                  </a:moveTo>
                  <a:lnTo>
                    <a:pt x="293763" y="0"/>
                  </a:lnTo>
                  <a:lnTo>
                    <a:pt x="293763" y="18364"/>
                  </a:lnTo>
                  <a:lnTo>
                    <a:pt x="312127" y="18364"/>
                  </a:lnTo>
                  <a:lnTo>
                    <a:pt x="312127" y="0"/>
                  </a:lnTo>
                  <a:close/>
                </a:path>
                <a:path w="459104" h="459104">
                  <a:moveTo>
                    <a:pt x="330479" y="146875"/>
                  </a:moveTo>
                  <a:lnTo>
                    <a:pt x="312127" y="146875"/>
                  </a:lnTo>
                  <a:lnTo>
                    <a:pt x="312127" y="55079"/>
                  </a:lnTo>
                  <a:lnTo>
                    <a:pt x="312127" y="36715"/>
                  </a:lnTo>
                  <a:lnTo>
                    <a:pt x="293763" y="36715"/>
                  </a:lnTo>
                  <a:lnTo>
                    <a:pt x="293763" y="18364"/>
                  </a:lnTo>
                  <a:lnTo>
                    <a:pt x="257048" y="18364"/>
                  </a:lnTo>
                  <a:lnTo>
                    <a:pt x="257048" y="55079"/>
                  </a:lnTo>
                  <a:lnTo>
                    <a:pt x="238683" y="55079"/>
                  </a:lnTo>
                  <a:lnTo>
                    <a:pt x="238683" y="36715"/>
                  </a:lnTo>
                  <a:lnTo>
                    <a:pt x="220319" y="36715"/>
                  </a:lnTo>
                  <a:lnTo>
                    <a:pt x="220319" y="73444"/>
                  </a:lnTo>
                  <a:lnTo>
                    <a:pt x="238683" y="73444"/>
                  </a:lnTo>
                  <a:lnTo>
                    <a:pt x="238683" y="91808"/>
                  </a:lnTo>
                  <a:lnTo>
                    <a:pt x="275399" y="91808"/>
                  </a:lnTo>
                  <a:lnTo>
                    <a:pt x="275399" y="73444"/>
                  </a:lnTo>
                  <a:lnTo>
                    <a:pt x="293763" y="73444"/>
                  </a:lnTo>
                  <a:lnTo>
                    <a:pt x="293763" y="91808"/>
                  </a:lnTo>
                  <a:lnTo>
                    <a:pt x="293763" y="110159"/>
                  </a:lnTo>
                  <a:lnTo>
                    <a:pt x="293763" y="128524"/>
                  </a:lnTo>
                  <a:lnTo>
                    <a:pt x="275412" y="128524"/>
                  </a:lnTo>
                  <a:lnTo>
                    <a:pt x="275412" y="110159"/>
                  </a:lnTo>
                  <a:lnTo>
                    <a:pt x="293763" y="110159"/>
                  </a:lnTo>
                  <a:lnTo>
                    <a:pt x="293763" y="91808"/>
                  </a:lnTo>
                  <a:lnTo>
                    <a:pt x="275399" y="91808"/>
                  </a:lnTo>
                  <a:lnTo>
                    <a:pt x="275399" y="110159"/>
                  </a:lnTo>
                  <a:lnTo>
                    <a:pt x="257048" y="110159"/>
                  </a:lnTo>
                  <a:lnTo>
                    <a:pt x="257048" y="128524"/>
                  </a:lnTo>
                  <a:lnTo>
                    <a:pt x="275399" y="128524"/>
                  </a:lnTo>
                  <a:lnTo>
                    <a:pt x="275399" y="146875"/>
                  </a:lnTo>
                  <a:lnTo>
                    <a:pt x="312102" y="146875"/>
                  </a:lnTo>
                  <a:lnTo>
                    <a:pt x="312102" y="165239"/>
                  </a:lnTo>
                  <a:lnTo>
                    <a:pt x="330479" y="165239"/>
                  </a:lnTo>
                  <a:lnTo>
                    <a:pt x="330479" y="146875"/>
                  </a:lnTo>
                  <a:close/>
                </a:path>
                <a:path w="459104" h="459104">
                  <a:moveTo>
                    <a:pt x="348830" y="440639"/>
                  </a:moveTo>
                  <a:lnTo>
                    <a:pt x="312115" y="440639"/>
                  </a:lnTo>
                  <a:lnTo>
                    <a:pt x="312115" y="459003"/>
                  </a:lnTo>
                  <a:lnTo>
                    <a:pt x="348830" y="459003"/>
                  </a:lnTo>
                  <a:lnTo>
                    <a:pt x="348830" y="440639"/>
                  </a:lnTo>
                  <a:close/>
                </a:path>
                <a:path w="459104" h="459104">
                  <a:moveTo>
                    <a:pt x="348843" y="330466"/>
                  </a:moveTo>
                  <a:lnTo>
                    <a:pt x="330479" y="330466"/>
                  </a:lnTo>
                  <a:lnTo>
                    <a:pt x="330479" y="348830"/>
                  </a:lnTo>
                  <a:lnTo>
                    <a:pt x="348843" y="348830"/>
                  </a:lnTo>
                  <a:lnTo>
                    <a:pt x="348843" y="330466"/>
                  </a:lnTo>
                  <a:close/>
                </a:path>
                <a:path w="459104" h="459104">
                  <a:moveTo>
                    <a:pt x="367195" y="146875"/>
                  </a:moveTo>
                  <a:lnTo>
                    <a:pt x="348830" y="146875"/>
                  </a:lnTo>
                  <a:lnTo>
                    <a:pt x="348830" y="165239"/>
                  </a:lnTo>
                  <a:lnTo>
                    <a:pt x="367195" y="165239"/>
                  </a:lnTo>
                  <a:lnTo>
                    <a:pt x="367195" y="146875"/>
                  </a:lnTo>
                  <a:close/>
                </a:path>
                <a:path w="459104" h="459104">
                  <a:moveTo>
                    <a:pt x="403923" y="146888"/>
                  </a:moveTo>
                  <a:lnTo>
                    <a:pt x="385559" y="146888"/>
                  </a:lnTo>
                  <a:lnTo>
                    <a:pt x="385559" y="165239"/>
                  </a:lnTo>
                  <a:lnTo>
                    <a:pt x="403923" y="165239"/>
                  </a:lnTo>
                  <a:lnTo>
                    <a:pt x="403923" y="146888"/>
                  </a:lnTo>
                  <a:close/>
                </a:path>
                <a:path w="459104" h="459104">
                  <a:moveTo>
                    <a:pt x="422275" y="293751"/>
                  </a:moveTo>
                  <a:lnTo>
                    <a:pt x="403910" y="293751"/>
                  </a:lnTo>
                  <a:lnTo>
                    <a:pt x="403910" y="312115"/>
                  </a:lnTo>
                  <a:lnTo>
                    <a:pt x="422275" y="312115"/>
                  </a:lnTo>
                  <a:lnTo>
                    <a:pt x="422275" y="293751"/>
                  </a:lnTo>
                  <a:close/>
                </a:path>
                <a:path w="459104" h="459104">
                  <a:moveTo>
                    <a:pt x="422275" y="36728"/>
                  </a:moveTo>
                  <a:lnTo>
                    <a:pt x="385559" y="36728"/>
                  </a:lnTo>
                  <a:lnTo>
                    <a:pt x="367195" y="36728"/>
                  </a:lnTo>
                  <a:lnTo>
                    <a:pt x="367195" y="91808"/>
                  </a:lnTo>
                  <a:lnTo>
                    <a:pt x="422275" y="91808"/>
                  </a:lnTo>
                  <a:lnTo>
                    <a:pt x="422275" y="36728"/>
                  </a:lnTo>
                  <a:close/>
                </a:path>
                <a:path w="459104" h="459104">
                  <a:moveTo>
                    <a:pt x="458990" y="330492"/>
                  </a:moveTo>
                  <a:lnTo>
                    <a:pt x="440626" y="330492"/>
                  </a:lnTo>
                  <a:lnTo>
                    <a:pt x="440626" y="403923"/>
                  </a:lnTo>
                  <a:lnTo>
                    <a:pt x="440626" y="440639"/>
                  </a:lnTo>
                  <a:lnTo>
                    <a:pt x="385559" y="440639"/>
                  </a:lnTo>
                  <a:lnTo>
                    <a:pt x="385559" y="422287"/>
                  </a:lnTo>
                  <a:lnTo>
                    <a:pt x="422275" y="422287"/>
                  </a:lnTo>
                  <a:lnTo>
                    <a:pt x="422275" y="403923"/>
                  </a:lnTo>
                  <a:lnTo>
                    <a:pt x="440626" y="403923"/>
                  </a:lnTo>
                  <a:lnTo>
                    <a:pt x="440626" y="330492"/>
                  </a:lnTo>
                  <a:lnTo>
                    <a:pt x="403910" y="330492"/>
                  </a:lnTo>
                  <a:lnTo>
                    <a:pt x="403910" y="348843"/>
                  </a:lnTo>
                  <a:lnTo>
                    <a:pt x="422275" y="348843"/>
                  </a:lnTo>
                  <a:lnTo>
                    <a:pt x="422275" y="367207"/>
                  </a:lnTo>
                  <a:lnTo>
                    <a:pt x="403910" y="367207"/>
                  </a:lnTo>
                  <a:lnTo>
                    <a:pt x="403910" y="385559"/>
                  </a:lnTo>
                  <a:lnTo>
                    <a:pt x="403910" y="403923"/>
                  </a:lnTo>
                  <a:lnTo>
                    <a:pt x="385546" y="403923"/>
                  </a:lnTo>
                  <a:lnTo>
                    <a:pt x="385546" y="422275"/>
                  </a:lnTo>
                  <a:lnTo>
                    <a:pt x="367195" y="422275"/>
                  </a:lnTo>
                  <a:lnTo>
                    <a:pt x="367195" y="403923"/>
                  </a:lnTo>
                  <a:lnTo>
                    <a:pt x="385546" y="403923"/>
                  </a:lnTo>
                  <a:lnTo>
                    <a:pt x="385546" y="385559"/>
                  </a:lnTo>
                  <a:lnTo>
                    <a:pt x="403910" y="385559"/>
                  </a:lnTo>
                  <a:lnTo>
                    <a:pt x="403910" y="367207"/>
                  </a:lnTo>
                  <a:lnTo>
                    <a:pt x="403910" y="348843"/>
                  </a:lnTo>
                  <a:lnTo>
                    <a:pt x="385546" y="348843"/>
                  </a:lnTo>
                  <a:lnTo>
                    <a:pt x="385546" y="330492"/>
                  </a:lnTo>
                  <a:lnTo>
                    <a:pt x="403910" y="330492"/>
                  </a:lnTo>
                  <a:lnTo>
                    <a:pt x="403910" y="312127"/>
                  </a:lnTo>
                  <a:lnTo>
                    <a:pt x="385546" y="312127"/>
                  </a:lnTo>
                  <a:lnTo>
                    <a:pt x="385546" y="293763"/>
                  </a:lnTo>
                  <a:lnTo>
                    <a:pt x="385546" y="257048"/>
                  </a:lnTo>
                  <a:lnTo>
                    <a:pt x="367195" y="257048"/>
                  </a:lnTo>
                  <a:lnTo>
                    <a:pt x="367195" y="312127"/>
                  </a:lnTo>
                  <a:lnTo>
                    <a:pt x="367195" y="367207"/>
                  </a:lnTo>
                  <a:lnTo>
                    <a:pt x="367195" y="385559"/>
                  </a:lnTo>
                  <a:lnTo>
                    <a:pt x="367195" y="403910"/>
                  </a:lnTo>
                  <a:lnTo>
                    <a:pt x="348830" y="403910"/>
                  </a:lnTo>
                  <a:lnTo>
                    <a:pt x="348830" y="385559"/>
                  </a:lnTo>
                  <a:lnTo>
                    <a:pt x="367195" y="385559"/>
                  </a:lnTo>
                  <a:lnTo>
                    <a:pt x="367195" y="367207"/>
                  </a:lnTo>
                  <a:lnTo>
                    <a:pt x="312115" y="367207"/>
                  </a:lnTo>
                  <a:lnTo>
                    <a:pt x="312115" y="312127"/>
                  </a:lnTo>
                  <a:lnTo>
                    <a:pt x="367195" y="312127"/>
                  </a:lnTo>
                  <a:lnTo>
                    <a:pt x="367195" y="257048"/>
                  </a:lnTo>
                  <a:lnTo>
                    <a:pt x="367195" y="238683"/>
                  </a:lnTo>
                  <a:lnTo>
                    <a:pt x="348830" y="238683"/>
                  </a:lnTo>
                  <a:lnTo>
                    <a:pt x="348830" y="257048"/>
                  </a:lnTo>
                  <a:lnTo>
                    <a:pt x="330466" y="257048"/>
                  </a:lnTo>
                  <a:lnTo>
                    <a:pt x="330466" y="275412"/>
                  </a:lnTo>
                  <a:lnTo>
                    <a:pt x="348830" y="275412"/>
                  </a:lnTo>
                  <a:lnTo>
                    <a:pt x="348830" y="293763"/>
                  </a:lnTo>
                  <a:lnTo>
                    <a:pt x="312115" y="293763"/>
                  </a:lnTo>
                  <a:lnTo>
                    <a:pt x="312115" y="238683"/>
                  </a:lnTo>
                  <a:lnTo>
                    <a:pt x="348830" y="238683"/>
                  </a:lnTo>
                  <a:lnTo>
                    <a:pt x="348830" y="220332"/>
                  </a:lnTo>
                  <a:lnTo>
                    <a:pt x="330466" y="220332"/>
                  </a:lnTo>
                  <a:lnTo>
                    <a:pt x="330466" y="183603"/>
                  </a:lnTo>
                  <a:lnTo>
                    <a:pt x="312115" y="183603"/>
                  </a:lnTo>
                  <a:lnTo>
                    <a:pt x="312115" y="201968"/>
                  </a:lnTo>
                  <a:lnTo>
                    <a:pt x="312115" y="220332"/>
                  </a:lnTo>
                  <a:lnTo>
                    <a:pt x="293751" y="220332"/>
                  </a:lnTo>
                  <a:lnTo>
                    <a:pt x="293751" y="238683"/>
                  </a:lnTo>
                  <a:lnTo>
                    <a:pt x="293751" y="257048"/>
                  </a:lnTo>
                  <a:lnTo>
                    <a:pt x="257035" y="257048"/>
                  </a:lnTo>
                  <a:lnTo>
                    <a:pt x="257035" y="238683"/>
                  </a:lnTo>
                  <a:lnTo>
                    <a:pt x="293751" y="238683"/>
                  </a:lnTo>
                  <a:lnTo>
                    <a:pt x="293751" y="220332"/>
                  </a:lnTo>
                  <a:lnTo>
                    <a:pt x="275386" y="220332"/>
                  </a:lnTo>
                  <a:lnTo>
                    <a:pt x="275386" y="201968"/>
                  </a:lnTo>
                  <a:lnTo>
                    <a:pt x="312115" y="201968"/>
                  </a:lnTo>
                  <a:lnTo>
                    <a:pt x="312115" y="183603"/>
                  </a:lnTo>
                  <a:lnTo>
                    <a:pt x="257035" y="183603"/>
                  </a:lnTo>
                  <a:lnTo>
                    <a:pt x="257035" y="165252"/>
                  </a:lnTo>
                  <a:lnTo>
                    <a:pt x="275386" y="165252"/>
                  </a:lnTo>
                  <a:lnTo>
                    <a:pt x="275386" y="146888"/>
                  </a:lnTo>
                  <a:lnTo>
                    <a:pt x="238671" y="146888"/>
                  </a:lnTo>
                  <a:lnTo>
                    <a:pt x="238671" y="165252"/>
                  </a:lnTo>
                  <a:lnTo>
                    <a:pt x="220319" y="165252"/>
                  </a:lnTo>
                  <a:lnTo>
                    <a:pt x="220319" y="183603"/>
                  </a:lnTo>
                  <a:lnTo>
                    <a:pt x="238671" y="183603"/>
                  </a:lnTo>
                  <a:lnTo>
                    <a:pt x="238671" y="201968"/>
                  </a:lnTo>
                  <a:lnTo>
                    <a:pt x="257035" y="201968"/>
                  </a:lnTo>
                  <a:lnTo>
                    <a:pt x="257035" y="220332"/>
                  </a:lnTo>
                  <a:lnTo>
                    <a:pt x="238671" y="220332"/>
                  </a:lnTo>
                  <a:lnTo>
                    <a:pt x="238671" y="201968"/>
                  </a:lnTo>
                  <a:lnTo>
                    <a:pt x="220319" y="201968"/>
                  </a:lnTo>
                  <a:lnTo>
                    <a:pt x="220319" y="238683"/>
                  </a:lnTo>
                  <a:lnTo>
                    <a:pt x="238671" y="238683"/>
                  </a:lnTo>
                  <a:lnTo>
                    <a:pt x="238671" y="257048"/>
                  </a:lnTo>
                  <a:lnTo>
                    <a:pt x="183591" y="257048"/>
                  </a:lnTo>
                  <a:lnTo>
                    <a:pt x="183591" y="275412"/>
                  </a:lnTo>
                  <a:lnTo>
                    <a:pt x="201955" y="275412"/>
                  </a:lnTo>
                  <a:lnTo>
                    <a:pt x="201955" y="293763"/>
                  </a:lnTo>
                  <a:lnTo>
                    <a:pt x="183591" y="293763"/>
                  </a:lnTo>
                  <a:lnTo>
                    <a:pt x="183591" y="275412"/>
                  </a:lnTo>
                  <a:lnTo>
                    <a:pt x="128511" y="275412"/>
                  </a:lnTo>
                  <a:lnTo>
                    <a:pt x="128511" y="293763"/>
                  </a:lnTo>
                  <a:lnTo>
                    <a:pt x="110172" y="293763"/>
                  </a:lnTo>
                  <a:lnTo>
                    <a:pt x="110172" y="275399"/>
                  </a:lnTo>
                  <a:lnTo>
                    <a:pt x="128524" y="275399"/>
                  </a:lnTo>
                  <a:lnTo>
                    <a:pt x="128524" y="257048"/>
                  </a:lnTo>
                  <a:lnTo>
                    <a:pt x="165239" y="257048"/>
                  </a:lnTo>
                  <a:lnTo>
                    <a:pt x="165239" y="238683"/>
                  </a:lnTo>
                  <a:lnTo>
                    <a:pt x="146875" y="238683"/>
                  </a:lnTo>
                  <a:lnTo>
                    <a:pt x="146875" y="220332"/>
                  </a:lnTo>
                  <a:lnTo>
                    <a:pt x="110172" y="220332"/>
                  </a:lnTo>
                  <a:lnTo>
                    <a:pt x="110172" y="201968"/>
                  </a:lnTo>
                  <a:lnTo>
                    <a:pt x="128524" y="201968"/>
                  </a:lnTo>
                  <a:lnTo>
                    <a:pt x="128524" y="183603"/>
                  </a:lnTo>
                  <a:lnTo>
                    <a:pt x="110159" y="183603"/>
                  </a:lnTo>
                  <a:lnTo>
                    <a:pt x="110159" y="201968"/>
                  </a:lnTo>
                  <a:lnTo>
                    <a:pt x="91808" y="201968"/>
                  </a:lnTo>
                  <a:lnTo>
                    <a:pt x="91808" y="184188"/>
                  </a:lnTo>
                  <a:lnTo>
                    <a:pt x="91808" y="165138"/>
                  </a:lnTo>
                  <a:lnTo>
                    <a:pt x="91808" y="147358"/>
                  </a:lnTo>
                  <a:lnTo>
                    <a:pt x="55092" y="147358"/>
                  </a:lnTo>
                  <a:lnTo>
                    <a:pt x="55092" y="165138"/>
                  </a:lnTo>
                  <a:lnTo>
                    <a:pt x="55092" y="184188"/>
                  </a:lnTo>
                  <a:lnTo>
                    <a:pt x="36728" y="184188"/>
                  </a:lnTo>
                  <a:lnTo>
                    <a:pt x="36728" y="165138"/>
                  </a:lnTo>
                  <a:lnTo>
                    <a:pt x="55092" y="165138"/>
                  </a:lnTo>
                  <a:lnTo>
                    <a:pt x="55092" y="147358"/>
                  </a:lnTo>
                  <a:lnTo>
                    <a:pt x="12" y="147358"/>
                  </a:lnTo>
                  <a:lnTo>
                    <a:pt x="12" y="165138"/>
                  </a:lnTo>
                  <a:lnTo>
                    <a:pt x="12" y="184188"/>
                  </a:lnTo>
                  <a:lnTo>
                    <a:pt x="18364" y="184188"/>
                  </a:lnTo>
                  <a:lnTo>
                    <a:pt x="18364" y="201968"/>
                  </a:lnTo>
                  <a:lnTo>
                    <a:pt x="12" y="201968"/>
                  </a:lnTo>
                  <a:lnTo>
                    <a:pt x="12" y="220332"/>
                  </a:lnTo>
                  <a:lnTo>
                    <a:pt x="110159" y="220332"/>
                  </a:lnTo>
                  <a:lnTo>
                    <a:pt x="110159" y="238683"/>
                  </a:lnTo>
                  <a:lnTo>
                    <a:pt x="128524" y="238683"/>
                  </a:lnTo>
                  <a:lnTo>
                    <a:pt x="128524" y="257035"/>
                  </a:lnTo>
                  <a:lnTo>
                    <a:pt x="110159" y="257035"/>
                  </a:lnTo>
                  <a:lnTo>
                    <a:pt x="110159" y="275399"/>
                  </a:lnTo>
                  <a:lnTo>
                    <a:pt x="91808" y="275399"/>
                  </a:lnTo>
                  <a:lnTo>
                    <a:pt x="91808" y="238683"/>
                  </a:lnTo>
                  <a:lnTo>
                    <a:pt x="55092" y="238683"/>
                  </a:lnTo>
                  <a:lnTo>
                    <a:pt x="55092" y="257035"/>
                  </a:lnTo>
                  <a:lnTo>
                    <a:pt x="36728" y="257035"/>
                  </a:lnTo>
                  <a:lnTo>
                    <a:pt x="36728" y="293763"/>
                  </a:lnTo>
                  <a:lnTo>
                    <a:pt x="55092" y="293763"/>
                  </a:lnTo>
                  <a:lnTo>
                    <a:pt x="55092" y="275399"/>
                  </a:lnTo>
                  <a:lnTo>
                    <a:pt x="73444" y="275399"/>
                  </a:lnTo>
                  <a:lnTo>
                    <a:pt x="73444" y="293763"/>
                  </a:lnTo>
                  <a:lnTo>
                    <a:pt x="55092" y="293763"/>
                  </a:lnTo>
                  <a:lnTo>
                    <a:pt x="55092" y="312115"/>
                  </a:lnTo>
                  <a:lnTo>
                    <a:pt x="91808" y="312115"/>
                  </a:lnTo>
                  <a:lnTo>
                    <a:pt x="91808" y="293763"/>
                  </a:lnTo>
                  <a:lnTo>
                    <a:pt x="110159" y="293763"/>
                  </a:lnTo>
                  <a:lnTo>
                    <a:pt x="110159" y="312127"/>
                  </a:lnTo>
                  <a:lnTo>
                    <a:pt x="146875" y="312127"/>
                  </a:lnTo>
                  <a:lnTo>
                    <a:pt x="146875" y="293763"/>
                  </a:lnTo>
                  <a:lnTo>
                    <a:pt x="165239" y="293763"/>
                  </a:lnTo>
                  <a:lnTo>
                    <a:pt x="165239" y="312127"/>
                  </a:lnTo>
                  <a:lnTo>
                    <a:pt x="146875" y="312127"/>
                  </a:lnTo>
                  <a:lnTo>
                    <a:pt x="146875" y="348843"/>
                  </a:lnTo>
                  <a:lnTo>
                    <a:pt x="183591" y="348843"/>
                  </a:lnTo>
                  <a:lnTo>
                    <a:pt x="183591" y="312127"/>
                  </a:lnTo>
                  <a:lnTo>
                    <a:pt x="220319" y="312127"/>
                  </a:lnTo>
                  <a:lnTo>
                    <a:pt x="220319" y="275412"/>
                  </a:lnTo>
                  <a:lnTo>
                    <a:pt x="293751" y="275412"/>
                  </a:lnTo>
                  <a:lnTo>
                    <a:pt x="293751" y="312127"/>
                  </a:lnTo>
                  <a:lnTo>
                    <a:pt x="275386" y="312127"/>
                  </a:lnTo>
                  <a:lnTo>
                    <a:pt x="275386" y="330479"/>
                  </a:lnTo>
                  <a:lnTo>
                    <a:pt x="257035" y="330479"/>
                  </a:lnTo>
                  <a:lnTo>
                    <a:pt x="257035" y="312127"/>
                  </a:lnTo>
                  <a:lnTo>
                    <a:pt x="220319" y="312127"/>
                  </a:lnTo>
                  <a:lnTo>
                    <a:pt x="220319" y="330479"/>
                  </a:lnTo>
                  <a:lnTo>
                    <a:pt x="238683" y="330479"/>
                  </a:lnTo>
                  <a:lnTo>
                    <a:pt x="238683" y="348843"/>
                  </a:lnTo>
                  <a:lnTo>
                    <a:pt x="220319" y="348843"/>
                  </a:lnTo>
                  <a:lnTo>
                    <a:pt x="220319" y="385559"/>
                  </a:lnTo>
                  <a:lnTo>
                    <a:pt x="238683" y="385559"/>
                  </a:lnTo>
                  <a:lnTo>
                    <a:pt x="238683" y="367207"/>
                  </a:lnTo>
                  <a:lnTo>
                    <a:pt x="257035" y="367207"/>
                  </a:lnTo>
                  <a:lnTo>
                    <a:pt x="257035" y="348843"/>
                  </a:lnTo>
                  <a:lnTo>
                    <a:pt x="275399" y="348843"/>
                  </a:lnTo>
                  <a:lnTo>
                    <a:pt x="275399" y="330492"/>
                  </a:lnTo>
                  <a:lnTo>
                    <a:pt x="293751" y="330492"/>
                  </a:lnTo>
                  <a:lnTo>
                    <a:pt x="293751" y="367207"/>
                  </a:lnTo>
                  <a:lnTo>
                    <a:pt x="257035" y="367207"/>
                  </a:lnTo>
                  <a:lnTo>
                    <a:pt x="257035" y="385559"/>
                  </a:lnTo>
                  <a:lnTo>
                    <a:pt x="312115" y="385559"/>
                  </a:lnTo>
                  <a:lnTo>
                    <a:pt x="312115" y="403923"/>
                  </a:lnTo>
                  <a:lnTo>
                    <a:pt x="348830" y="403923"/>
                  </a:lnTo>
                  <a:lnTo>
                    <a:pt x="348830" y="440639"/>
                  </a:lnTo>
                  <a:lnTo>
                    <a:pt x="385546" y="440639"/>
                  </a:lnTo>
                  <a:lnTo>
                    <a:pt x="385546" y="459003"/>
                  </a:lnTo>
                  <a:lnTo>
                    <a:pt x="458990" y="459003"/>
                  </a:lnTo>
                  <a:lnTo>
                    <a:pt x="458990" y="330492"/>
                  </a:lnTo>
                  <a:close/>
                </a:path>
                <a:path w="459104" h="459104">
                  <a:moveTo>
                    <a:pt x="458990" y="183603"/>
                  </a:moveTo>
                  <a:lnTo>
                    <a:pt x="422287" y="183603"/>
                  </a:lnTo>
                  <a:lnTo>
                    <a:pt x="422287" y="165239"/>
                  </a:lnTo>
                  <a:lnTo>
                    <a:pt x="440639" y="165239"/>
                  </a:lnTo>
                  <a:lnTo>
                    <a:pt x="440639" y="146875"/>
                  </a:lnTo>
                  <a:lnTo>
                    <a:pt x="422262" y="146875"/>
                  </a:lnTo>
                  <a:lnTo>
                    <a:pt x="422262" y="165239"/>
                  </a:lnTo>
                  <a:lnTo>
                    <a:pt x="403923" y="165239"/>
                  </a:lnTo>
                  <a:lnTo>
                    <a:pt x="403923" y="183603"/>
                  </a:lnTo>
                  <a:lnTo>
                    <a:pt x="422275" y="183603"/>
                  </a:lnTo>
                  <a:lnTo>
                    <a:pt x="422275" y="220319"/>
                  </a:lnTo>
                  <a:lnTo>
                    <a:pt x="458990" y="220319"/>
                  </a:lnTo>
                  <a:lnTo>
                    <a:pt x="458990" y="183603"/>
                  </a:lnTo>
                  <a:close/>
                </a:path>
                <a:path w="459104" h="459104">
                  <a:moveTo>
                    <a:pt x="459003" y="293751"/>
                  </a:moveTo>
                  <a:lnTo>
                    <a:pt x="440639" y="293751"/>
                  </a:lnTo>
                  <a:lnTo>
                    <a:pt x="440639" y="312115"/>
                  </a:lnTo>
                  <a:lnTo>
                    <a:pt x="459003" y="312115"/>
                  </a:lnTo>
                  <a:lnTo>
                    <a:pt x="459003" y="293751"/>
                  </a:lnTo>
                  <a:close/>
                </a:path>
                <a:path w="459104" h="459104">
                  <a:moveTo>
                    <a:pt x="459003" y="257035"/>
                  </a:moveTo>
                  <a:lnTo>
                    <a:pt x="422275" y="257035"/>
                  </a:lnTo>
                  <a:lnTo>
                    <a:pt x="422275" y="220319"/>
                  </a:lnTo>
                  <a:lnTo>
                    <a:pt x="385559" y="220319"/>
                  </a:lnTo>
                  <a:lnTo>
                    <a:pt x="385559" y="201955"/>
                  </a:lnTo>
                  <a:lnTo>
                    <a:pt x="367195" y="201955"/>
                  </a:lnTo>
                  <a:lnTo>
                    <a:pt x="367195" y="183603"/>
                  </a:lnTo>
                  <a:lnTo>
                    <a:pt x="348843" y="183603"/>
                  </a:lnTo>
                  <a:lnTo>
                    <a:pt x="348843" y="220319"/>
                  </a:lnTo>
                  <a:lnTo>
                    <a:pt x="367195" y="220319"/>
                  </a:lnTo>
                  <a:lnTo>
                    <a:pt x="367195" y="238683"/>
                  </a:lnTo>
                  <a:lnTo>
                    <a:pt x="403923" y="238683"/>
                  </a:lnTo>
                  <a:lnTo>
                    <a:pt x="403923" y="275399"/>
                  </a:lnTo>
                  <a:lnTo>
                    <a:pt x="459003" y="275399"/>
                  </a:lnTo>
                  <a:lnTo>
                    <a:pt x="459003" y="257035"/>
                  </a:lnTo>
                  <a:close/>
                </a:path>
                <a:path w="459104" h="459104">
                  <a:moveTo>
                    <a:pt x="459003" y="18376"/>
                  </a:moveTo>
                  <a:lnTo>
                    <a:pt x="440639" y="18376"/>
                  </a:lnTo>
                  <a:lnTo>
                    <a:pt x="440639" y="110172"/>
                  </a:lnTo>
                  <a:lnTo>
                    <a:pt x="459003" y="110172"/>
                  </a:lnTo>
                  <a:lnTo>
                    <a:pt x="459003" y="18376"/>
                  </a:lnTo>
                  <a:close/>
                </a:path>
                <a:path w="459104" h="459104">
                  <a:moveTo>
                    <a:pt x="459003" y="12"/>
                  </a:moveTo>
                  <a:lnTo>
                    <a:pt x="330479" y="12"/>
                  </a:lnTo>
                  <a:lnTo>
                    <a:pt x="330479" y="17792"/>
                  </a:lnTo>
                  <a:lnTo>
                    <a:pt x="330479" y="110502"/>
                  </a:lnTo>
                  <a:lnTo>
                    <a:pt x="330479" y="128282"/>
                  </a:lnTo>
                  <a:lnTo>
                    <a:pt x="459003" y="128282"/>
                  </a:lnTo>
                  <a:lnTo>
                    <a:pt x="459003" y="110502"/>
                  </a:lnTo>
                  <a:lnTo>
                    <a:pt x="348843" y="110502"/>
                  </a:lnTo>
                  <a:lnTo>
                    <a:pt x="348843" y="17792"/>
                  </a:lnTo>
                  <a:lnTo>
                    <a:pt x="459003" y="17792"/>
                  </a:lnTo>
                  <a:lnTo>
                    <a:pt x="459003" y="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11051" y="8873985"/>
              <a:ext cx="653727" cy="306835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01612" y="8866350"/>
              <a:ext cx="1259641" cy="314469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91757" y="8874145"/>
              <a:ext cx="545904" cy="290716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74477" y="8873991"/>
              <a:ext cx="468007" cy="234015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86917" y="8873997"/>
              <a:ext cx="468005" cy="234010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13656" y="8856001"/>
              <a:ext cx="270001" cy="482396"/>
            </a:xfrm>
            <a:prstGeom prst="rect">
              <a:avLst/>
            </a:prstGeom>
          </p:spPr>
        </p:pic>
      </p:grpSp>
      <p:sp>
        <p:nvSpPr>
          <p:cNvPr id="24" name="object 24" descr=""/>
          <p:cNvSpPr txBox="1"/>
          <p:nvPr/>
        </p:nvSpPr>
        <p:spPr>
          <a:xfrm>
            <a:off x="707299" y="660743"/>
            <a:ext cx="2150110" cy="1465580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dirty="0" sz="1000">
                <a:solidFill>
                  <a:srgbClr val="FFFFFF"/>
                </a:solidFill>
                <a:latin typeface="Microsoft Sans Serif"/>
                <a:cs typeface="Microsoft Sans Serif"/>
              </a:rPr>
              <a:t>Bimos</a:t>
            </a:r>
            <a:r>
              <a:rPr dirty="0" sz="10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28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dirty="0" sz="10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dirty="0" sz="10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FFFFFF"/>
                </a:solidFill>
                <a:latin typeface="Microsoft Sans Serif"/>
                <a:cs typeface="Microsoft Sans Serif"/>
              </a:rPr>
              <a:t>brand</a:t>
            </a:r>
            <a:r>
              <a:rPr dirty="0" sz="10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Microsoft Sans Serif"/>
                <a:cs typeface="Microsoft Sans Serif"/>
              </a:rPr>
              <a:t>of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000">
                <a:solidFill>
                  <a:srgbClr val="FFFFFF"/>
                </a:solidFill>
                <a:latin typeface="Microsoft Sans Serif"/>
                <a:cs typeface="Microsoft Sans Serif"/>
              </a:rPr>
              <a:t>Interstuhl</a:t>
            </a:r>
            <a:r>
              <a:rPr dirty="0" sz="1000" spc="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FFFFFF"/>
                </a:solidFill>
                <a:latin typeface="Microsoft Sans Serif"/>
                <a:cs typeface="Microsoft Sans Serif"/>
              </a:rPr>
              <a:t>Büromöbel</a:t>
            </a:r>
            <a:r>
              <a:rPr dirty="0" sz="1000" spc="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40">
                <a:solidFill>
                  <a:srgbClr val="FFFFFF"/>
                </a:solidFill>
                <a:latin typeface="Microsoft Sans Serif"/>
                <a:cs typeface="Microsoft Sans Serif"/>
              </a:rPr>
              <a:t>GmbH</a:t>
            </a:r>
            <a:r>
              <a:rPr dirty="0" sz="1000" spc="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FFFFFF"/>
                </a:solidFill>
                <a:latin typeface="Microsoft Sans Serif"/>
                <a:cs typeface="Microsoft Sans Serif"/>
              </a:rPr>
              <a:t>&amp;</a:t>
            </a:r>
            <a:r>
              <a:rPr dirty="0" sz="1000" spc="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45">
                <a:solidFill>
                  <a:srgbClr val="FFFFFF"/>
                </a:solidFill>
                <a:latin typeface="Microsoft Sans Serif"/>
                <a:cs typeface="Microsoft Sans Serif"/>
              </a:rPr>
              <a:t>Co.</a:t>
            </a:r>
            <a:r>
              <a:rPr dirty="0" sz="1000" spc="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Microsoft Sans Serif"/>
                <a:cs typeface="Microsoft Sans Serif"/>
              </a:rPr>
              <a:t>KG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5"/>
              </a:spcBef>
            </a:pP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FFFFFF"/>
                </a:solidFill>
                <a:latin typeface="Microsoft Sans Serif"/>
                <a:cs typeface="Microsoft Sans Serif"/>
              </a:rPr>
              <a:t>Brühlstraße</a:t>
            </a:r>
            <a:r>
              <a:rPr dirty="0" sz="1000" spc="1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35">
                <a:solidFill>
                  <a:srgbClr val="FFFFFF"/>
                </a:solidFill>
                <a:latin typeface="Microsoft Sans Serif"/>
                <a:cs typeface="Microsoft Sans Serif"/>
              </a:rPr>
              <a:t>21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dirty="0" sz="1000" spc="-30">
                <a:solidFill>
                  <a:srgbClr val="FFFFFF"/>
                </a:solidFill>
                <a:latin typeface="Microsoft Sans Serif"/>
                <a:cs typeface="Microsoft Sans Serif"/>
              </a:rPr>
              <a:t>72469</a:t>
            </a:r>
            <a:r>
              <a:rPr dirty="0" sz="10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FFFFFF"/>
                </a:solidFill>
                <a:latin typeface="Microsoft Sans Serif"/>
                <a:cs typeface="Microsoft Sans Serif"/>
              </a:rPr>
              <a:t>Meßstetten-</a:t>
            </a:r>
            <a:r>
              <a:rPr dirty="0" sz="1000" spc="-10">
                <a:solidFill>
                  <a:srgbClr val="FFFFFF"/>
                </a:solidFill>
                <a:latin typeface="Microsoft Sans Serif"/>
                <a:cs typeface="Microsoft Sans Serif"/>
              </a:rPr>
              <a:t>Tieringen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000" spc="-20">
                <a:solidFill>
                  <a:srgbClr val="FFFFFF"/>
                </a:solidFill>
                <a:latin typeface="Microsoft Sans Serif"/>
                <a:cs typeface="Microsoft Sans Serif"/>
              </a:rPr>
              <a:t>Tel.</a:t>
            </a:r>
            <a:r>
              <a:rPr dirty="0" sz="1000" spc="-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45">
                <a:solidFill>
                  <a:srgbClr val="FFFFFF"/>
                </a:solidFill>
                <a:latin typeface="Microsoft Sans Serif"/>
                <a:cs typeface="Microsoft Sans Serif"/>
              </a:rPr>
              <a:t>+49</a:t>
            </a:r>
            <a:r>
              <a:rPr dirty="0" sz="10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30">
                <a:solidFill>
                  <a:srgbClr val="FFFFFF"/>
                </a:solidFill>
                <a:latin typeface="Microsoft Sans Serif"/>
                <a:cs typeface="Microsoft Sans Serif"/>
              </a:rPr>
              <a:t>7436</a:t>
            </a:r>
            <a:r>
              <a:rPr dirty="0" sz="1000" spc="-20">
                <a:solidFill>
                  <a:srgbClr val="FFFFFF"/>
                </a:solidFill>
                <a:latin typeface="Microsoft Sans Serif"/>
                <a:cs typeface="Microsoft Sans Serif"/>
              </a:rPr>
              <a:t> 871-</a:t>
            </a:r>
            <a:r>
              <a:rPr dirty="0" sz="1000" spc="-25">
                <a:solidFill>
                  <a:srgbClr val="FFFFFF"/>
                </a:solidFill>
                <a:latin typeface="Microsoft Sans Serif"/>
                <a:cs typeface="Microsoft Sans Serif"/>
              </a:rPr>
              <a:t>111</a:t>
            </a:r>
            <a:endParaRPr sz="1000">
              <a:latin typeface="Microsoft Sans Serif"/>
              <a:cs typeface="Microsoft Sans Serif"/>
            </a:endParaRPr>
          </a:p>
          <a:p>
            <a:pPr marL="12700" marR="1283970">
              <a:lnSpc>
                <a:spcPct val="118100"/>
              </a:lnSpc>
            </a:pPr>
            <a:r>
              <a:rPr dirty="0" sz="1000" spc="-10">
                <a:solidFill>
                  <a:srgbClr val="FFFFFF"/>
                </a:solidFill>
                <a:latin typeface="Microsoft Sans Serif"/>
                <a:cs typeface="Microsoft Sans Serif"/>
                <a:hlinkClick r:id="rId14"/>
              </a:rPr>
              <a:t>info@bimos.de</a:t>
            </a:r>
            <a:r>
              <a:rPr dirty="0" sz="1000" spc="-10">
                <a:solidFill>
                  <a:srgbClr val="FFFFFF"/>
                </a:solidFill>
                <a:latin typeface="Microsoft Sans Serif"/>
                <a:cs typeface="Microsoft Sans Serif"/>
              </a:rPr>
              <a:t> bimos.com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707299" y="9758567"/>
            <a:ext cx="3026410" cy="3498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600" spc="-60">
                <a:solidFill>
                  <a:srgbClr val="FFFFFF"/>
                </a:solidFill>
                <a:latin typeface="Microsoft Sans Serif"/>
                <a:cs typeface="Microsoft Sans Serif"/>
              </a:rPr>
              <a:t>We</a:t>
            </a:r>
            <a:r>
              <a:rPr dirty="0" sz="60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600" spc="-20">
                <a:solidFill>
                  <a:srgbClr val="FFFFFF"/>
                </a:solidFill>
                <a:latin typeface="Microsoft Sans Serif"/>
                <a:cs typeface="Microsoft Sans Serif"/>
              </a:rPr>
              <a:t>reserve</a:t>
            </a:r>
            <a:r>
              <a:rPr dirty="0" sz="60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Microsoft Sans Serif"/>
                <a:cs typeface="Microsoft Sans Serif"/>
              </a:rPr>
              <a:t>the</a:t>
            </a:r>
            <a:r>
              <a:rPr dirty="0" sz="600">
                <a:solidFill>
                  <a:srgbClr val="FFFFFF"/>
                </a:solidFill>
                <a:latin typeface="Microsoft Sans Serif"/>
                <a:cs typeface="Microsoft Sans Serif"/>
              </a:rPr>
              <a:t> right to </a:t>
            </a:r>
            <a:r>
              <a:rPr dirty="0" sz="600" spc="-10">
                <a:solidFill>
                  <a:srgbClr val="FFFFFF"/>
                </a:solidFill>
                <a:latin typeface="Microsoft Sans Serif"/>
                <a:cs typeface="Microsoft Sans Serif"/>
              </a:rPr>
              <a:t>technical</a:t>
            </a:r>
            <a:r>
              <a:rPr dirty="0" sz="60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600" spc="-20">
                <a:solidFill>
                  <a:srgbClr val="FFFFFF"/>
                </a:solidFill>
                <a:latin typeface="Microsoft Sans Serif"/>
                <a:cs typeface="Microsoft Sans Serif"/>
              </a:rPr>
              <a:t>modifications.</a:t>
            </a:r>
            <a:r>
              <a:rPr dirty="0" sz="60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600" spc="-25">
                <a:solidFill>
                  <a:srgbClr val="FFFFFF"/>
                </a:solidFill>
                <a:latin typeface="Microsoft Sans Serif"/>
                <a:cs typeface="Microsoft Sans Serif"/>
              </a:rPr>
              <a:t>Content</a:t>
            </a:r>
            <a:r>
              <a:rPr dirty="0" sz="60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600" spc="-30">
                <a:solidFill>
                  <a:srgbClr val="FFFFFF"/>
                </a:solidFill>
                <a:latin typeface="Microsoft Sans Serif"/>
                <a:cs typeface="Microsoft Sans Serif"/>
              </a:rPr>
              <a:t>may</a:t>
            </a:r>
            <a:r>
              <a:rPr dirty="0" sz="60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600" spc="-20">
                <a:solidFill>
                  <a:srgbClr val="FFFFFF"/>
                </a:solidFill>
                <a:latin typeface="Microsoft Sans Serif"/>
                <a:cs typeface="Microsoft Sans Serif"/>
              </a:rPr>
              <a:t>contain</a:t>
            </a:r>
            <a:r>
              <a:rPr dirty="0" sz="60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600" spc="-20">
                <a:solidFill>
                  <a:srgbClr val="FFFFFF"/>
                </a:solidFill>
                <a:latin typeface="Microsoft Sans Serif"/>
                <a:cs typeface="Microsoft Sans Serif"/>
              </a:rPr>
              <a:t>typographical</a:t>
            </a:r>
            <a:r>
              <a:rPr dirty="0" sz="60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Microsoft Sans Serif"/>
                <a:cs typeface="Microsoft Sans Serif"/>
              </a:rPr>
              <a:t>variations.</a:t>
            </a:r>
            <a:r>
              <a:rPr dirty="0" sz="600" spc="50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600">
                <a:solidFill>
                  <a:srgbClr val="FFFFFF"/>
                </a:solidFill>
                <a:latin typeface="Microsoft Sans Serif"/>
                <a:cs typeface="Microsoft Sans Serif"/>
              </a:rPr>
              <a:t>This</a:t>
            </a:r>
            <a:r>
              <a:rPr dirty="0" sz="6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600">
                <a:solidFill>
                  <a:srgbClr val="FFFFFF"/>
                </a:solidFill>
                <a:latin typeface="Microsoft Sans Serif"/>
                <a:cs typeface="Microsoft Sans Serif"/>
              </a:rPr>
              <a:t>product</a:t>
            </a:r>
            <a:r>
              <a:rPr dirty="0" sz="6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600">
                <a:solidFill>
                  <a:srgbClr val="FFFFFF"/>
                </a:solidFill>
                <a:latin typeface="Microsoft Sans Serif"/>
                <a:cs typeface="Microsoft Sans Serif"/>
              </a:rPr>
              <a:t>is</a:t>
            </a:r>
            <a:r>
              <a:rPr dirty="0" sz="6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600">
                <a:solidFill>
                  <a:srgbClr val="FFFFFF"/>
                </a:solidFill>
                <a:latin typeface="Microsoft Sans Serif"/>
                <a:cs typeface="Microsoft Sans Serif"/>
              </a:rPr>
              <a:t>made</a:t>
            </a:r>
            <a:r>
              <a:rPr dirty="0" sz="6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600">
                <a:solidFill>
                  <a:srgbClr val="FFFFFF"/>
                </a:solidFill>
                <a:latin typeface="Microsoft Sans Serif"/>
                <a:cs typeface="Microsoft Sans Serif"/>
              </a:rPr>
              <a:t>from</a:t>
            </a:r>
            <a:r>
              <a:rPr dirty="0" sz="6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600" spc="-40">
                <a:solidFill>
                  <a:srgbClr val="FFFFFF"/>
                </a:solidFill>
                <a:latin typeface="Microsoft Sans Serif"/>
                <a:cs typeface="Microsoft Sans Serif"/>
              </a:rPr>
              <a:t>FSC®-</a:t>
            </a:r>
            <a:r>
              <a:rPr dirty="0" sz="600">
                <a:solidFill>
                  <a:srgbClr val="FFFFFF"/>
                </a:solidFill>
                <a:latin typeface="Microsoft Sans Serif"/>
                <a:cs typeface="Microsoft Sans Serif"/>
              </a:rPr>
              <a:t>certified</a:t>
            </a:r>
            <a:r>
              <a:rPr dirty="0" sz="6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Microsoft Sans Serif"/>
                <a:cs typeface="Microsoft Sans Serif"/>
              </a:rPr>
              <a:t>and</a:t>
            </a:r>
            <a:r>
              <a:rPr dirty="0" sz="6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600">
                <a:solidFill>
                  <a:srgbClr val="FFFFFF"/>
                </a:solidFill>
                <a:latin typeface="Microsoft Sans Serif"/>
                <a:cs typeface="Microsoft Sans Serif"/>
              </a:rPr>
              <a:t>other</a:t>
            </a:r>
            <a:r>
              <a:rPr dirty="0" sz="6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600">
                <a:solidFill>
                  <a:srgbClr val="FFFFFF"/>
                </a:solidFill>
                <a:latin typeface="Microsoft Sans Serif"/>
                <a:cs typeface="Microsoft Sans Serif"/>
              </a:rPr>
              <a:t>controlled</a:t>
            </a:r>
            <a:r>
              <a:rPr dirty="0" sz="6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Microsoft Sans Serif"/>
                <a:cs typeface="Microsoft Sans Serif"/>
              </a:rPr>
              <a:t>materials.</a:t>
            </a:r>
            <a:endParaRPr sz="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00" spc="-10">
                <a:solidFill>
                  <a:srgbClr val="FFFFFF"/>
                </a:solidFill>
                <a:latin typeface="Microsoft Sans Serif"/>
                <a:cs typeface="Microsoft Sans Serif"/>
              </a:rPr>
              <a:t>01/25:</a:t>
            </a:r>
            <a:r>
              <a:rPr dirty="0" sz="600" spc="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Microsoft Sans Serif"/>
                <a:cs typeface="Microsoft Sans Serif"/>
              </a:rPr>
              <a:t>2WTX_PRO01_IAEN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707680" y="9235073"/>
            <a:ext cx="3765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40">
                <a:solidFill>
                  <a:srgbClr val="FFFFFF"/>
                </a:solidFill>
                <a:latin typeface="Microsoft Sans Serif"/>
                <a:cs typeface="Microsoft Sans Serif"/>
              </a:rPr>
              <a:t>COMPANY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4148949" y="9235073"/>
            <a:ext cx="4146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40">
                <a:solidFill>
                  <a:srgbClr val="FFFFFF"/>
                </a:solidFill>
                <a:latin typeface="Microsoft Sans Serif"/>
                <a:cs typeface="Microsoft Sans Serif"/>
              </a:rPr>
              <a:t>PRODUCTS</a:t>
            </a:r>
            <a:endParaRPr sz="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5445125" cy="10692130"/>
            <a:chOff x="0" y="0"/>
            <a:chExt cx="5445125" cy="1069213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689997" cy="1069200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5005" y="5687999"/>
              <a:ext cx="2279993" cy="3312007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32500" y="5688000"/>
            <a:ext cx="6847493" cy="3312007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68748" y="5688000"/>
            <a:ext cx="2279999" cy="3312007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13392010" y="721182"/>
            <a:ext cx="1728470" cy="718820"/>
          </a:xfrm>
          <a:custGeom>
            <a:avLst/>
            <a:gdLst/>
            <a:ahLst/>
            <a:cxnLst/>
            <a:rect l="l" t="t" r="r" b="b"/>
            <a:pathLst>
              <a:path w="1728469" h="718819">
                <a:moveTo>
                  <a:pt x="1727987" y="0"/>
                </a:moveTo>
                <a:lnTo>
                  <a:pt x="0" y="0"/>
                </a:lnTo>
                <a:lnTo>
                  <a:pt x="0" y="718820"/>
                </a:lnTo>
                <a:lnTo>
                  <a:pt x="1727987" y="718820"/>
                </a:lnTo>
                <a:lnTo>
                  <a:pt x="1727987" y="474979"/>
                </a:lnTo>
                <a:lnTo>
                  <a:pt x="477257" y="474979"/>
                </a:lnTo>
                <a:lnTo>
                  <a:pt x="469331" y="473710"/>
                </a:lnTo>
                <a:lnTo>
                  <a:pt x="432066" y="453390"/>
                </a:lnTo>
                <a:lnTo>
                  <a:pt x="413382" y="412750"/>
                </a:lnTo>
                <a:lnTo>
                  <a:pt x="411511" y="397510"/>
                </a:lnTo>
                <a:lnTo>
                  <a:pt x="411403" y="396240"/>
                </a:lnTo>
                <a:lnTo>
                  <a:pt x="411295" y="394970"/>
                </a:lnTo>
                <a:lnTo>
                  <a:pt x="411188" y="393700"/>
                </a:lnTo>
                <a:lnTo>
                  <a:pt x="411080" y="392429"/>
                </a:lnTo>
                <a:lnTo>
                  <a:pt x="410966" y="387350"/>
                </a:lnTo>
                <a:lnTo>
                  <a:pt x="410883" y="210820"/>
                </a:lnTo>
                <a:lnTo>
                  <a:pt x="1727987" y="210820"/>
                </a:lnTo>
                <a:lnTo>
                  <a:pt x="1727987" y="0"/>
                </a:lnTo>
                <a:close/>
              </a:path>
              <a:path w="1728469" h="718819">
                <a:moveTo>
                  <a:pt x="1727987" y="285750"/>
                </a:moveTo>
                <a:lnTo>
                  <a:pt x="494155" y="285750"/>
                </a:lnTo>
                <a:lnTo>
                  <a:pt x="502132" y="287020"/>
                </a:lnTo>
                <a:lnTo>
                  <a:pt x="509614" y="288290"/>
                </a:lnTo>
                <a:lnTo>
                  <a:pt x="545224" y="313690"/>
                </a:lnTo>
                <a:lnTo>
                  <a:pt x="559839" y="356870"/>
                </a:lnTo>
                <a:lnTo>
                  <a:pt x="560717" y="368300"/>
                </a:lnTo>
                <a:lnTo>
                  <a:pt x="560607" y="393700"/>
                </a:lnTo>
                <a:lnTo>
                  <a:pt x="559949" y="401320"/>
                </a:lnTo>
                <a:lnTo>
                  <a:pt x="559839" y="402590"/>
                </a:lnTo>
                <a:lnTo>
                  <a:pt x="549852" y="439420"/>
                </a:lnTo>
                <a:lnTo>
                  <a:pt x="534634" y="457200"/>
                </a:lnTo>
                <a:lnTo>
                  <a:pt x="529112" y="462279"/>
                </a:lnTo>
                <a:lnTo>
                  <a:pt x="494155" y="474979"/>
                </a:lnTo>
                <a:lnTo>
                  <a:pt x="1727987" y="474979"/>
                </a:lnTo>
                <a:lnTo>
                  <a:pt x="1727987" y="473710"/>
                </a:lnTo>
                <a:lnTo>
                  <a:pt x="1064869" y="473710"/>
                </a:lnTo>
                <a:lnTo>
                  <a:pt x="1048829" y="471170"/>
                </a:lnTo>
                <a:lnTo>
                  <a:pt x="602742" y="471170"/>
                </a:lnTo>
                <a:lnTo>
                  <a:pt x="602742" y="289560"/>
                </a:lnTo>
                <a:lnTo>
                  <a:pt x="759916" y="289560"/>
                </a:lnTo>
                <a:lnTo>
                  <a:pt x="763119" y="288290"/>
                </a:lnTo>
                <a:lnTo>
                  <a:pt x="769679" y="287020"/>
                </a:lnTo>
                <a:lnTo>
                  <a:pt x="1727987" y="287020"/>
                </a:lnTo>
                <a:lnTo>
                  <a:pt x="1727987" y="285750"/>
                </a:lnTo>
                <a:close/>
              </a:path>
              <a:path w="1728469" h="718819">
                <a:moveTo>
                  <a:pt x="1244790" y="287020"/>
                </a:moveTo>
                <a:lnTo>
                  <a:pt x="1073149" y="287020"/>
                </a:lnTo>
                <a:lnTo>
                  <a:pt x="1080955" y="288290"/>
                </a:lnTo>
                <a:lnTo>
                  <a:pt x="1088288" y="290829"/>
                </a:lnTo>
                <a:lnTo>
                  <a:pt x="1123230" y="314960"/>
                </a:lnTo>
                <a:lnTo>
                  <a:pt x="1137516" y="356870"/>
                </a:lnTo>
                <a:lnTo>
                  <a:pt x="1138371" y="368300"/>
                </a:lnTo>
                <a:lnTo>
                  <a:pt x="1138264" y="393700"/>
                </a:lnTo>
                <a:lnTo>
                  <a:pt x="1137623" y="401320"/>
                </a:lnTo>
                <a:lnTo>
                  <a:pt x="1137516" y="402590"/>
                </a:lnTo>
                <a:lnTo>
                  <a:pt x="1117777" y="452120"/>
                </a:lnTo>
                <a:lnTo>
                  <a:pt x="1112834" y="455929"/>
                </a:lnTo>
                <a:lnTo>
                  <a:pt x="1107414" y="461010"/>
                </a:lnTo>
                <a:lnTo>
                  <a:pt x="1101518" y="463550"/>
                </a:lnTo>
                <a:lnTo>
                  <a:pt x="1095146" y="467360"/>
                </a:lnTo>
                <a:lnTo>
                  <a:pt x="1088288" y="469900"/>
                </a:lnTo>
                <a:lnTo>
                  <a:pt x="1080955" y="471170"/>
                </a:lnTo>
                <a:lnTo>
                  <a:pt x="1064869" y="473710"/>
                </a:lnTo>
                <a:lnTo>
                  <a:pt x="1243749" y="473710"/>
                </a:lnTo>
                <a:lnTo>
                  <a:pt x="1202169" y="467360"/>
                </a:lnTo>
                <a:lnTo>
                  <a:pt x="1169619" y="447040"/>
                </a:lnTo>
                <a:lnTo>
                  <a:pt x="1192936" y="422910"/>
                </a:lnTo>
                <a:lnTo>
                  <a:pt x="1282369" y="422910"/>
                </a:lnTo>
                <a:lnTo>
                  <a:pt x="1282369" y="410210"/>
                </a:lnTo>
                <a:lnTo>
                  <a:pt x="1230502" y="392429"/>
                </a:lnTo>
                <a:lnTo>
                  <a:pt x="1218561" y="391160"/>
                </a:lnTo>
                <a:lnTo>
                  <a:pt x="1181674" y="363220"/>
                </a:lnTo>
                <a:lnTo>
                  <a:pt x="1178331" y="342900"/>
                </a:lnTo>
                <a:lnTo>
                  <a:pt x="1179039" y="335279"/>
                </a:lnTo>
                <a:lnTo>
                  <a:pt x="1179157" y="334010"/>
                </a:lnTo>
                <a:lnTo>
                  <a:pt x="1179275" y="332740"/>
                </a:lnTo>
                <a:lnTo>
                  <a:pt x="1179393" y="331470"/>
                </a:lnTo>
                <a:lnTo>
                  <a:pt x="1179511" y="330200"/>
                </a:lnTo>
                <a:lnTo>
                  <a:pt x="1207362" y="295910"/>
                </a:lnTo>
                <a:lnTo>
                  <a:pt x="1231112" y="288290"/>
                </a:lnTo>
                <a:lnTo>
                  <a:pt x="1244790" y="287020"/>
                </a:lnTo>
                <a:close/>
              </a:path>
              <a:path w="1728469" h="718819">
                <a:moveTo>
                  <a:pt x="1253261" y="317500"/>
                </a:moveTo>
                <a:lnTo>
                  <a:pt x="1234211" y="317500"/>
                </a:lnTo>
                <a:lnTo>
                  <a:pt x="1226337" y="320040"/>
                </a:lnTo>
                <a:lnTo>
                  <a:pt x="1215212" y="327660"/>
                </a:lnTo>
                <a:lnTo>
                  <a:pt x="1212418" y="334010"/>
                </a:lnTo>
                <a:lnTo>
                  <a:pt x="1212418" y="346710"/>
                </a:lnTo>
                <a:lnTo>
                  <a:pt x="1264640" y="364490"/>
                </a:lnTo>
                <a:lnTo>
                  <a:pt x="1276591" y="365760"/>
                </a:lnTo>
                <a:lnTo>
                  <a:pt x="1309540" y="386079"/>
                </a:lnTo>
                <a:lnTo>
                  <a:pt x="1317180" y="415290"/>
                </a:lnTo>
                <a:lnTo>
                  <a:pt x="1315906" y="427990"/>
                </a:lnTo>
                <a:lnTo>
                  <a:pt x="1285863" y="464820"/>
                </a:lnTo>
                <a:lnTo>
                  <a:pt x="1243749" y="473710"/>
                </a:lnTo>
                <a:lnTo>
                  <a:pt x="1727987" y="473710"/>
                </a:lnTo>
                <a:lnTo>
                  <a:pt x="1727987" y="331470"/>
                </a:lnTo>
                <a:lnTo>
                  <a:pt x="1287932" y="331470"/>
                </a:lnTo>
                <a:lnTo>
                  <a:pt x="1282598" y="326390"/>
                </a:lnTo>
                <a:lnTo>
                  <a:pt x="1276223" y="322579"/>
                </a:lnTo>
                <a:lnTo>
                  <a:pt x="1268806" y="321310"/>
                </a:lnTo>
                <a:lnTo>
                  <a:pt x="1261389" y="318770"/>
                </a:lnTo>
                <a:lnTo>
                  <a:pt x="1253261" y="317500"/>
                </a:lnTo>
                <a:close/>
              </a:path>
              <a:path w="1728469" h="718819">
                <a:moveTo>
                  <a:pt x="694613" y="289560"/>
                </a:moveTo>
                <a:lnTo>
                  <a:pt x="638251" y="289560"/>
                </a:lnTo>
                <a:lnTo>
                  <a:pt x="638251" y="471170"/>
                </a:lnTo>
                <a:lnTo>
                  <a:pt x="694613" y="471170"/>
                </a:lnTo>
                <a:lnTo>
                  <a:pt x="694613" y="289560"/>
                </a:lnTo>
                <a:close/>
              </a:path>
              <a:path w="1728469" h="718819">
                <a:moveTo>
                  <a:pt x="774245" y="320040"/>
                </a:moveTo>
                <a:lnTo>
                  <a:pt x="758993" y="320040"/>
                </a:lnTo>
                <a:lnTo>
                  <a:pt x="752070" y="322579"/>
                </a:lnTo>
                <a:lnTo>
                  <a:pt x="730097" y="360679"/>
                </a:lnTo>
                <a:lnTo>
                  <a:pt x="730097" y="471170"/>
                </a:lnTo>
                <a:lnTo>
                  <a:pt x="802144" y="471170"/>
                </a:lnTo>
                <a:lnTo>
                  <a:pt x="802144" y="360679"/>
                </a:lnTo>
                <a:lnTo>
                  <a:pt x="787123" y="325120"/>
                </a:lnTo>
                <a:lnTo>
                  <a:pt x="774245" y="320040"/>
                </a:lnTo>
                <a:close/>
              </a:path>
              <a:path w="1728469" h="718819">
                <a:moveTo>
                  <a:pt x="881789" y="320040"/>
                </a:moveTo>
                <a:lnTo>
                  <a:pt x="866803" y="320040"/>
                </a:lnTo>
                <a:lnTo>
                  <a:pt x="860024" y="322579"/>
                </a:lnTo>
                <a:lnTo>
                  <a:pt x="837911" y="354329"/>
                </a:lnTo>
                <a:lnTo>
                  <a:pt x="837817" y="355600"/>
                </a:lnTo>
                <a:lnTo>
                  <a:pt x="837722" y="356870"/>
                </a:lnTo>
                <a:lnTo>
                  <a:pt x="837628" y="471170"/>
                </a:lnTo>
                <a:lnTo>
                  <a:pt x="909662" y="471170"/>
                </a:lnTo>
                <a:lnTo>
                  <a:pt x="909662" y="360679"/>
                </a:lnTo>
                <a:lnTo>
                  <a:pt x="909129" y="351790"/>
                </a:lnTo>
                <a:lnTo>
                  <a:pt x="888615" y="322579"/>
                </a:lnTo>
                <a:lnTo>
                  <a:pt x="881789" y="320040"/>
                </a:lnTo>
                <a:close/>
              </a:path>
              <a:path w="1728469" h="718819">
                <a:moveTo>
                  <a:pt x="1056601" y="287020"/>
                </a:moveTo>
                <a:lnTo>
                  <a:pt x="888480" y="287020"/>
                </a:lnTo>
                <a:lnTo>
                  <a:pt x="901012" y="289560"/>
                </a:lnTo>
                <a:lnTo>
                  <a:pt x="906868" y="292100"/>
                </a:lnTo>
                <a:lnTo>
                  <a:pt x="940469" y="326390"/>
                </a:lnTo>
                <a:lnTo>
                  <a:pt x="945172" y="471170"/>
                </a:lnTo>
                <a:lnTo>
                  <a:pt x="1048829" y="471170"/>
                </a:lnTo>
                <a:lnTo>
                  <a:pt x="1017248" y="455929"/>
                </a:lnTo>
                <a:lnTo>
                  <a:pt x="1012317" y="452120"/>
                </a:lnTo>
                <a:lnTo>
                  <a:pt x="994001" y="412750"/>
                </a:lnTo>
                <a:lnTo>
                  <a:pt x="992161" y="397510"/>
                </a:lnTo>
                <a:lnTo>
                  <a:pt x="992055" y="396240"/>
                </a:lnTo>
                <a:lnTo>
                  <a:pt x="991948" y="394970"/>
                </a:lnTo>
                <a:lnTo>
                  <a:pt x="991842" y="393700"/>
                </a:lnTo>
                <a:lnTo>
                  <a:pt x="991735" y="368300"/>
                </a:lnTo>
                <a:lnTo>
                  <a:pt x="998681" y="330200"/>
                </a:lnTo>
                <a:lnTo>
                  <a:pt x="1022634" y="299720"/>
                </a:lnTo>
                <a:lnTo>
                  <a:pt x="1048829" y="288290"/>
                </a:lnTo>
                <a:lnTo>
                  <a:pt x="1056601" y="287020"/>
                </a:lnTo>
                <a:close/>
              </a:path>
              <a:path w="1728469" h="718819">
                <a:moveTo>
                  <a:pt x="1072688" y="318770"/>
                </a:moveTo>
                <a:lnTo>
                  <a:pt x="1057231" y="318770"/>
                </a:lnTo>
                <a:lnTo>
                  <a:pt x="1050310" y="321310"/>
                </a:lnTo>
                <a:lnTo>
                  <a:pt x="1027590" y="355600"/>
                </a:lnTo>
                <a:lnTo>
                  <a:pt x="1026322" y="388620"/>
                </a:lnTo>
                <a:lnTo>
                  <a:pt x="1026459" y="391160"/>
                </a:lnTo>
                <a:lnTo>
                  <a:pt x="1026528" y="392429"/>
                </a:lnTo>
                <a:lnTo>
                  <a:pt x="1026597" y="393700"/>
                </a:lnTo>
                <a:lnTo>
                  <a:pt x="1026665" y="394970"/>
                </a:lnTo>
                <a:lnTo>
                  <a:pt x="1026734" y="396240"/>
                </a:lnTo>
                <a:lnTo>
                  <a:pt x="1026802" y="397510"/>
                </a:lnTo>
                <a:lnTo>
                  <a:pt x="1044249" y="435610"/>
                </a:lnTo>
                <a:lnTo>
                  <a:pt x="1064869" y="441960"/>
                </a:lnTo>
                <a:lnTo>
                  <a:pt x="1072534" y="440690"/>
                </a:lnTo>
                <a:lnTo>
                  <a:pt x="1101458" y="410210"/>
                </a:lnTo>
                <a:lnTo>
                  <a:pt x="1103794" y="388620"/>
                </a:lnTo>
                <a:lnTo>
                  <a:pt x="1103717" y="369570"/>
                </a:lnTo>
                <a:lnTo>
                  <a:pt x="1103485" y="365760"/>
                </a:lnTo>
                <a:lnTo>
                  <a:pt x="1103408" y="364490"/>
                </a:lnTo>
                <a:lnTo>
                  <a:pt x="1085997" y="325120"/>
                </a:lnTo>
                <a:lnTo>
                  <a:pt x="1079728" y="321310"/>
                </a:lnTo>
                <a:lnTo>
                  <a:pt x="1072688" y="318770"/>
                </a:lnTo>
                <a:close/>
              </a:path>
              <a:path w="1728469" h="718819">
                <a:moveTo>
                  <a:pt x="1282369" y="422910"/>
                </a:moveTo>
                <a:lnTo>
                  <a:pt x="1192936" y="422910"/>
                </a:lnTo>
                <a:lnTo>
                  <a:pt x="1198017" y="427990"/>
                </a:lnTo>
                <a:lnTo>
                  <a:pt x="1203540" y="431800"/>
                </a:lnTo>
                <a:lnTo>
                  <a:pt x="1209502" y="435610"/>
                </a:lnTo>
                <a:lnTo>
                  <a:pt x="1215898" y="438150"/>
                </a:lnTo>
                <a:lnTo>
                  <a:pt x="1236527" y="441960"/>
                </a:lnTo>
                <a:lnTo>
                  <a:pt x="1251881" y="441960"/>
                </a:lnTo>
                <a:lnTo>
                  <a:pt x="1282369" y="425450"/>
                </a:lnTo>
                <a:lnTo>
                  <a:pt x="1282369" y="422910"/>
                </a:lnTo>
                <a:close/>
              </a:path>
              <a:path w="1728469" h="718819">
                <a:moveTo>
                  <a:pt x="485724" y="317500"/>
                </a:moveTo>
                <a:lnTo>
                  <a:pt x="451192" y="340360"/>
                </a:lnTo>
                <a:lnTo>
                  <a:pt x="447243" y="388620"/>
                </a:lnTo>
                <a:lnTo>
                  <a:pt x="447379" y="391160"/>
                </a:lnTo>
                <a:lnTo>
                  <a:pt x="447448" y="392429"/>
                </a:lnTo>
                <a:lnTo>
                  <a:pt x="447516" y="393700"/>
                </a:lnTo>
                <a:lnTo>
                  <a:pt x="447584" y="394970"/>
                </a:lnTo>
                <a:lnTo>
                  <a:pt x="447652" y="396240"/>
                </a:lnTo>
                <a:lnTo>
                  <a:pt x="448439" y="402590"/>
                </a:lnTo>
                <a:lnTo>
                  <a:pt x="471363" y="438150"/>
                </a:lnTo>
                <a:lnTo>
                  <a:pt x="485724" y="440690"/>
                </a:lnTo>
                <a:lnTo>
                  <a:pt x="493389" y="439420"/>
                </a:lnTo>
                <a:lnTo>
                  <a:pt x="522312" y="410210"/>
                </a:lnTo>
                <a:lnTo>
                  <a:pt x="524570" y="388620"/>
                </a:lnTo>
                <a:lnTo>
                  <a:pt x="524559" y="368300"/>
                </a:lnTo>
                <a:lnTo>
                  <a:pt x="524405" y="365760"/>
                </a:lnTo>
                <a:lnTo>
                  <a:pt x="524328" y="364490"/>
                </a:lnTo>
                <a:lnTo>
                  <a:pt x="524251" y="363220"/>
                </a:lnTo>
                <a:lnTo>
                  <a:pt x="506850" y="323850"/>
                </a:lnTo>
                <a:lnTo>
                  <a:pt x="493537" y="318770"/>
                </a:lnTo>
                <a:lnTo>
                  <a:pt x="485724" y="317500"/>
                </a:lnTo>
                <a:close/>
              </a:path>
              <a:path w="1728469" h="718819">
                <a:moveTo>
                  <a:pt x="1727987" y="287020"/>
                </a:moveTo>
                <a:lnTo>
                  <a:pt x="1254801" y="287020"/>
                </a:lnTo>
                <a:lnTo>
                  <a:pt x="1273331" y="289560"/>
                </a:lnTo>
                <a:lnTo>
                  <a:pt x="1281849" y="292100"/>
                </a:lnTo>
                <a:lnTo>
                  <a:pt x="1289820" y="294640"/>
                </a:lnTo>
                <a:lnTo>
                  <a:pt x="1297201" y="298450"/>
                </a:lnTo>
                <a:lnTo>
                  <a:pt x="1304000" y="302260"/>
                </a:lnTo>
                <a:lnTo>
                  <a:pt x="1310220" y="307340"/>
                </a:lnTo>
                <a:lnTo>
                  <a:pt x="1287932" y="331470"/>
                </a:lnTo>
                <a:lnTo>
                  <a:pt x="1727987" y="331470"/>
                </a:lnTo>
                <a:lnTo>
                  <a:pt x="1727987" y="287020"/>
                </a:lnTo>
                <a:close/>
              </a:path>
              <a:path w="1728469" h="718819">
                <a:moveTo>
                  <a:pt x="881824" y="287020"/>
                </a:moveTo>
                <a:lnTo>
                  <a:pt x="776389" y="287020"/>
                </a:lnTo>
                <a:lnTo>
                  <a:pt x="792037" y="289560"/>
                </a:lnTo>
                <a:lnTo>
                  <a:pt x="805605" y="293370"/>
                </a:lnTo>
                <a:lnTo>
                  <a:pt x="817087" y="302260"/>
                </a:lnTo>
                <a:lnTo>
                  <a:pt x="826477" y="313690"/>
                </a:lnTo>
                <a:lnTo>
                  <a:pt x="837908" y="302260"/>
                </a:lnTo>
                <a:lnTo>
                  <a:pt x="850941" y="293370"/>
                </a:lnTo>
                <a:lnTo>
                  <a:pt x="865579" y="289560"/>
                </a:lnTo>
                <a:lnTo>
                  <a:pt x="881824" y="287020"/>
                </a:lnTo>
                <a:close/>
              </a:path>
              <a:path w="1728469" h="718819">
                <a:moveTo>
                  <a:pt x="759916" y="289560"/>
                </a:moveTo>
                <a:lnTo>
                  <a:pt x="729411" y="289560"/>
                </a:lnTo>
                <a:lnTo>
                  <a:pt x="729411" y="307340"/>
                </a:lnTo>
                <a:lnTo>
                  <a:pt x="733985" y="303529"/>
                </a:lnTo>
                <a:lnTo>
                  <a:pt x="739020" y="298450"/>
                </a:lnTo>
                <a:lnTo>
                  <a:pt x="744515" y="295910"/>
                </a:lnTo>
                <a:lnTo>
                  <a:pt x="750468" y="292100"/>
                </a:lnTo>
                <a:lnTo>
                  <a:pt x="756713" y="290829"/>
                </a:lnTo>
                <a:lnTo>
                  <a:pt x="759916" y="289560"/>
                </a:lnTo>
                <a:close/>
              </a:path>
              <a:path w="1728469" h="718819">
                <a:moveTo>
                  <a:pt x="1727987" y="210820"/>
                </a:moveTo>
                <a:lnTo>
                  <a:pt x="446836" y="210820"/>
                </a:lnTo>
                <a:lnTo>
                  <a:pt x="446836" y="295910"/>
                </a:lnTo>
                <a:lnTo>
                  <a:pt x="449440" y="293370"/>
                </a:lnTo>
                <a:lnTo>
                  <a:pt x="452132" y="292100"/>
                </a:lnTo>
                <a:lnTo>
                  <a:pt x="455015" y="290829"/>
                </a:lnTo>
                <a:lnTo>
                  <a:pt x="461915" y="288290"/>
                </a:lnTo>
                <a:lnTo>
                  <a:pt x="469331" y="287020"/>
                </a:lnTo>
                <a:lnTo>
                  <a:pt x="477257" y="285750"/>
                </a:lnTo>
                <a:lnTo>
                  <a:pt x="1727987" y="285750"/>
                </a:lnTo>
                <a:lnTo>
                  <a:pt x="1727987" y="254000"/>
                </a:lnTo>
                <a:lnTo>
                  <a:pt x="601700" y="254000"/>
                </a:lnTo>
                <a:lnTo>
                  <a:pt x="601700" y="214629"/>
                </a:lnTo>
                <a:lnTo>
                  <a:pt x="1727987" y="214629"/>
                </a:lnTo>
                <a:lnTo>
                  <a:pt x="1727987" y="210820"/>
                </a:lnTo>
                <a:close/>
              </a:path>
              <a:path w="1728469" h="718819">
                <a:moveTo>
                  <a:pt x="1727987" y="214629"/>
                </a:moveTo>
                <a:lnTo>
                  <a:pt x="639292" y="214629"/>
                </a:lnTo>
                <a:lnTo>
                  <a:pt x="639292" y="254000"/>
                </a:lnTo>
                <a:lnTo>
                  <a:pt x="1727987" y="254000"/>
                </a:lnTo>
                <a:lnTo>
                  <a:pt x="1727987" y="214629"/>
                </a:lnTo>
                <a:close/>
              </a:path>
            </a:pathLst>
          </a:custGeom>
          <a:solidFill>
            <a:srgbClr val="16419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 descr=""/>
          <p:cNvGrpSpPr/>
          <p:nvPr/>
        </p:nvGrpSpPr>
        <p:grpSpPr>
          <a:xfrm>
            <a:off x="2327338" y="9792003"/>
            <a:ext cx="1156970" cy="72390"/>
            <a:chOff x="2327338" y="9792003"/>
            <a:chExt cx="1156970" cy="72390"/>
          </a:xfrm>
        </p:grpSpPr>
        <p:sp>
          <p:nvSpPr>
            <p:cNvPr id="9" name="object 9" descr=""/>
            <p:cNvSpPr/>
            <p:nvPr/>
          </p:nvSpPr>
          <p:spPr>
            <a:xfrm>
              <a:off x="2327338" y="9816363"/>
              <a:ext cx="157480" cy="23495"/>
            </a:xfrm>
            <a:custGeom>
              <a:avLst/>
              <a:gdLst/>
              <a:ahLst/>
              <a:cxnLst/>
              <a:rect l="l" t="t" r="r" b="b"/>
              <a:pathLst>
                <a:path w="157480" h="23495">
                  <a:moveTo>
                    <a:pt x="156921" y="0"/>
                  </a:moveTo>
                  <a:lnTo>
                    <a:pt x="0" y="0"/>
                  </a:lnTo>
                  <a:lnTo>
                    <a:pt x="0" y="23228"/>
                  </a:lnTo>
                  <a:lnTo>
                    <a:pt x="156921" y="23228"/>
                  </a:lnTo>
                  <a:lnTo>
                    <a:pt x="156921" y="0"/>
                  </a:lnTo>
                  <a:close/>
                </a:path>
              </a:pathLst>
            </a:custGeom>
            <a:solidFill>
              <a:srgbClr val="E403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327338" y="9839592"/>
              <a:ext cx="157480" cy="23495"/>
            </a:xfrm>
            <a:custGeom>
              <a:avLst/>
              <a:gdLst/>
              <a:ahLst/>
              <a:cxnLst/>
              <a:rect l="l" t="t" r="r" b="b"/>
              <a:pathLst>
                <a:path w="157480" h="23495">
                  <a:moveTo>
                    <a:pt x="156921" y="0"/>
                  </a:moveTo>
                  <a:lnTo>
                    <a:pt x="0" y="0"/>
                  </a:lnTo>
                  <a:lnTo>
                    <a:pt x="0" y="23228"/>
                  </a:lnTo>
                  <a:lnTo>
                    <a:pt x="156921" y="23228"/>
                  </a:lnTo>
                  <a:lnTo>
                    <a:pt x="156921" y="0"/>
                  </a:lnTo>
                  <a:close/>
                </a:path>
              </a:pathLst>
            </a:custGeom>
            <a:solidFill>
              <a:srgbClr val="FFDE1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327338" y="9792005"/>
              <a:ext cx="1156970" cy="72390"/>
            </a:xfrm>
            <a:custGeom>
              <a:avLst/>
              <a:gdLst/>
              <a:ahLst/>
              <a:cxnLst/>
              <a:rect l="l" t="t" r="r" b="b"/>
              <a:pathLst>
                <a:path w="1156970" h="72390">
                  <a:moveTo>
                    <a:pt x="156921" y="1143"/>
                  </a:moveTo>
                  <a:lnTo>
                    <a:pt x="0" y="1143"/>
                  </a:lnTo>
                  <a:lnTo>
                    <a:pt x="0" y="24358"/>
                  </a:lnTo>
                  <a:lnTo>
                    <a:pt x="156921" y="24358"/>
                  </a:lnTo>
                  <a:lnTo>
                    <a:pt x="156921" y="1143"/>
                  </a:lnTo>
                  <a:close/>
                </a:path>
                <a:path w="1156970" h="72390">
                  <a:moveTo>
                    <a:pt x="247662" y="14871"/>
                  </a:moveTo>
                  <a:lnTo>
                    <a:pt x="245516" y="9804"/>
                  </a:lnTo>
                  <a:lnTo>
                    <a:pt x="245249" y="9486"/>
                  </a:lnTo>
                  <a:lnTo>
                    <a:pt x="236664" y="1930"/>
                  </a:lnTo>
                  <a:lnTo>
                    <a:pt x="230708" y="0"/>
                  </a:lnTo>
                  <a:lnTo>
                    <a:pt x="223189" y="0"/>
                  </a:lnTo>
                  <a:lnTo>
                    <a:pt x="191274" y="28740"/>
                  </a:lnTo>
                  <a:lnTo>
                    <a:pt x="190741" y="36944"/>
                  </a:lnTo>
                  <a:lnTo>
                    <a:pt x="191262" y="44653"/>
                  </a:lnTo>
                  <a:lnTo>
                    <a:pt x="191274" y="44856"/>
                  </a:lnTo>
                  <a:lnTo>
                    <a:pt x="216509" y="71526"/>
                  </a:lnTo>
                  <a:lnTo>
                    <a:pt x="217449" y="71526"/>
                  </a:lnTo>
                  <a:lnTo>
                    <a:pt x="223520" y="71996"/>
                  </a:lnTo>
                  <a:lnTo>
                    <a:pt x="228269" y="71996"/>
                  </a:lnTo>
                  <a:lnTo>
                    <a:pt x="232600" y="71526"/>
                  </a:lnTo>
                  <a:lnTo>
                    <a:pt x="240106" y="69710"/>
                  </a:lnTo>
                  <a:lnTo>
                    <a:pt x="244081" y="68211"/>
                  </a:lnTo>
                  <a:lnTo>
                    <a:pt x="247497" y="66281"/>
                  </a:lnTo>
                  <a:lnTo>
                    <a:pt x="247497" y="61417"/>
                  </a:lnTo>
                  <a:lnTo>
                    <a:pt x="247497" y="33680"/>
                  </a:lnTo>
                  <a:lnTo>
                    <a:pt x="222846" y="33680"/>
                  </a:lnTo>
                  <a:lnTo>
                    <a:pt x="222846" y="44856"/>
                  </a:lnTo>
                  <a:lnTo>
                    <a:pt x="234632" y="44856"/>
                  </a:lnTo>
                  <a:lnTo>
                    <a:pt x="234581" y="59994"/>
                  </a:lnTo>
                  <a:lnTo>
                    <a:pt x="232968" y="60464"/>
                  </a:lnTo>
                  <a:lnTo>
                    <a:pt x="231305" y="60820"/>
                  </a:lnTo>
                  <a:lnTo>
                    <a:pt x="227126" y="61417"/>
                  </a:lnTo>
                  <a:lnTo>
                    <a:pt x="217830" y="61417"/>
                  </a:lnTo>
                  <a:lnTo>
                    <a:pt x="212788" y="59296"/>
                  </a:lnTo>
                  <a:lnTo>
                    <a:pt x="205955" y="50863"/>
                  </a:lnTo>
                  <a:lnTo>
                    <a:pt x="204292" y="44856"/>
                  </a:lnTo>
                  <a:lnTo>
                    <a:pt x="204241" y="28117"/>
                  </a:lnTo>
                  <a:lnTo>
                    <a:pt x="205867" y="21539"/>
                  </a:lnTo>
                  <a:lnTo>
                    <a:pt x="212369" y="11899"/>
                  </a:lnTo>
                  <a:lnTo>
                    <a:pt x="216814" y="9486"/>
                  </a:lnTo>
                  <a:lnTo>
                    <a:pt x="226428" y="9486"/>
                  </a:lnTo>
                  <a:lnTo>
                    <a:pt x="235216" y="22631"/>
                  </a:lnTo>
                  <a:lnTo>
                    <a:pt x="247662" y="22631"/>
                  </a:lnTo>
                  <a:lnTo>
                    <a:pt x="247662" y="14871"/>
                  </a:lnTo>
                  <a:close/>
                </a:path>
                <a:path w="1156970" h="72390">
                  <a:moveTo>
                    <a:pt x="303098" y="59194"/>
                  </a:moveTo>
                  <a:lnTo>
                    <a:pt x="274548" y="59194"/>
                  </a:lnTo>
                  <a:lnTo>
                    <a:pt x="274548" y="40436"/>
                  </a:lnTo>
                  <a:lnTo>
                    <a:pt x="300418" y="40436"/>
                  </a:lnTo>
                  <a:lnTo>
                    <a:pt x="300418" y="29095"/>
                  </a:lnTo>
                  <a:lnTo>
                    <a:pt x="274548" y="29095"/>
                  </a:lnTo>
                  <a:lnTo>
                    <a:pt x="274548" y="12661"/>
                  </a:lnTo>
                  <a:lnTo>
                    <a:pt x="302133" y="12661"/>
                  </a:lnTo>
                  <a:lnTo>
                    <a:pt x="302133" y="1130"/>
                  </a:lnTo>
                  <a:lnTo>
                    <a:pt x="261137" y="1130"/>
                  </a:lnTo>
                  <a:lnTo>
                    <a:pt x="261137" y="70815"/>
                  </a:lnTo>
                  <a:lnTo>
                    <a:pt x="303098" y="70815"/>
                  </a:lnTo>
                  <a:lnTo>
                    <a:pt x="303098" y="59194"/>
                  </a:lnTo>
                  <a:close/>
                </a:path>
                <a:path w="1156970" h="72390">
                  <a:moveTo>
                    <a:pt x="364096" y="70815"/>
                  </a:moveTo>
                  <a:lnTo>
                    <a:pt x="359371" y="44958"/>
                  </a:lnTo>
                  <a:lnTo>
                    <a:pt x="359321" y="44500"/>
                  </a:lnTo>
                  <a:lnTo>
                    <a:pt x="349338" y="35902"/>
                  </a:lnTo>
                  <a:lnTo>
                    <a:pt x="353529" y="34772"/>
                  </a:lnTo>
                  <a:lnTo>
                    <a:pt x="356577" y="32842"/>
                  </a:lnTo>
                  <a:lnTo>
                    <a:pt x="357593" y="31407"/>
                  </a:lnTo>
                  <a:lnTo>
                    <a:pt x="360387" y="27432"/>
                  </a:lnTo>
                  <a:lnTo>
                    <a:pt x="361327" y="23609"/>
                  </a:lnTo>
                  <a:lnTo>
                    <a:pt x="361327" y="12649"/>
                  </a:lnTo>
                  <a:lnTo>
                    <a:pt x="361048" y="11899"/>
                  </a:lnTo>
                  <a:lnTo>
                    <a:pt x="359638" y="8216"/>
                  </a:lnTo>
                  <a:lnTo>
                    <a:pt x="352882" y="2552"/>
                  </a:lnTo>
                  <a:lnTo>
                    <a:pt x="348297" y="1320"/>
                  </a:lnTo>
                  <a:lnTo>
                    <a:pt x="348297" y="18122"/>
                  </a:lnTo>
                  <a:lnTo>
                    <a:pt x="348297" y="25400"/>
                  </a:lnTo>
                  <a:lnTo>
                    <a:pt x="347383" y="27863"/>
                  </a:lnTo>
                  <a:lnTo>
                    <a:pt x="343750" y="30708"/>
                  </a:lnTo>
                  <a:lnTo>
                    <a:pt x="340398" y="31407"/>
                  </a:lnTo>
                  <a:lnTo>
                    <a:pt x="327710" y="31407"/>
                  </a:lnTo>
                  <a:lnTo>
                    <a:pt x="327710" y="11899"/>
                  </a:lnTo>
                  <a:lnTo>
                    <a:pt x="340588" y="11899"/>
                  </a:lnTo>
                  <a:lnTo>
                    <a:pt x="344030" y="12649"/>
                  </a:lnTo>
                  <a:lnTo>
                    <a:pt x="347433" y="15532"/>
                  </a:lnTo>
                  <a:lnTo>
                    <a:pt x="348297" y="18122"/>
                  </a:lnTo>
                  <a:lnTo>
                    <a:pt x="348297" y="1320"/>
                  </a:lnTo>
                  <a:lnTo>
                    <a:pt x="347599" y="1130"/>
                  </a:lnTo>
                  <a:lnTo>
                    <a:pt x="314718" y="1130"/>
                  </a:lnTo>
                  <a:lnTo>
                    <a:pt x="314718" y="70815"/>
                  </a:lnTo>
                  <a:lnTo>
                    <a:pt x="327710" y="70815"/>
                  </a:lnTo>
                  <a:lnTo>
                    <a:pt x="327710" y="42748"/>
                  </a:lnTo>
                  <a:lnTo>
                    <a:pt x="342442" y="42748"/>
                  </a:lnTo>
                  <a:lnTo>
                    <a:pt x="344525" y="43192"/>
                  </a:lnTo>
                  <a:lnTo>
                    <a:pt x="346227" y="44958"/>
                  </a:lnTo>
                  <a:lnTo>
                    <a:pt x="346824" y="47523"/>
                  </a:lnTo>
                  <a:lnTo>
                    <a:pt x="348195" y="64249"/>
                  </a:lnTo>
                  <a:lnTo>
                    <a:pt x="348424" y="66192"/>
                  </a:lnTo>
                  <a:lnTo>
                    <a:pt x="348957" y="68719"/>
                  </a:lnTo>
                  <a:lnTo>
                    <a:pt x="349237" y="69583"/>
                  </a:lnTo>
                  <a:lnTo>
                    <a:pt x="349313" y="69837"/>
                  </a:lnTo>
                  <a:lnTo>
                    <a:pt x="349758" y="70815"/>
                  </a:lnTo>
                  <a:lnTo>
                    <a:pt x="364096" y="70815"/>
                  </a:lnTo>
                  <a:close/>
                </a:path>
                <a:path w="1156970" h="72390">
                  <a:moveTo>
                    <a:pt x="441960" y="1130"/>
                  </a:moveTo>
                  <a:lnTo>
                    <a:pt x="420674" y="1130"/>
                  </a:lnTo>
                  <a:lnTo>
                    <a:pt x="407797" y="51447"/>
                  </a:lnTo>
                  <a:lnTo>
                    <a:pt x="397624" y="11899"/>
                  </a:lnTo>
                  <a:lnTo>
                    <a:pt x="394843" y="1130"/>
                  </a:lnTo>
                  <a:lnTo>
                    <a:pt x="373964" y="1130"/>
                  </a:lnTo>
                  <a:lnTo>
                    <a:pt x="373964" y="70815"/>
                  </a:lnTo>
                  <a:lnTo>
                    <a:pt x="385838" y="70815"/>
                  </a:lnTo>
                  <a:lnTo>
                    <a:pt x="385838" y="11899"/>
                  </a:lnTo>
                  <a:lnTo>
                    <a:pt x="401967" y="70815"/>
                  </a:lnTo>
                  <a:lnTo>
                    <a:pt x="413537" y="70815"/>
                  </a:lnTo>
                  <a:lnTo>
                    <a:pt x="418858" y="51447"/>
                  </a:lnTo>
                  <a:lnTo>
                    <a:pt x="429729" y="11899"/>
                  </a:lnTo>
                  <a:lnTo>
                    <a:pt x="429729" y="70815"/>
                  </a:lnTo>
                  <a:lnTo>
                    <a:pt x="441960" y="70815"/>
                  </a:lnTo>
                  <a:lnTo>
                    <a:pt x="441960" y="11899"/>
                  </a:lnTo>
                  <a:lnTo>
                    <a:pt x="441960" y="1130"/>
                  </a:lnTo>
                  <a:close/>
                </a:path>
                <a:path w="1156970" h="72390">
                  <a:moveTo>
                    <a:pt x="510057" y="70815"/>
                  </a:moveTo>
                  <a:lnTo>
                    <a:pt x="505434" y="55841"/>
                  </a:lnTo>
                  <a:lnTo>
                    <a:pt x="501891" y="44399"/>
                  </a:lnTo>
                  <a:lnTo>
                    <a:pt x="492760" y="14871"/>
                  </a:lnTo>
                  <a:lnTo>
                    <a:pt x="488975" y="2654"/>
                  </a:lnTo>
                  <a:lnTo>
                    <a:pt x="488975" y="44399"/>
                  </a:lnTo>
                  <a:lnTo>
                    <a:pt x="471119" y="44399"/>
                  </a:lnTo>
                  <a:lnTo>
                    <a:pt x="480466" y="14871"/>
                  </a:lnTo>
                  <a:lnTo>
                    <a:pt x="488975" y="44399"/>
                  </a:lnTo>
                  <a:lnTo>
                    <a:pt x="488975" y="2654"/>
                  </a:lnTo>
                  <a:lnTo>
                    <a:pt x="488505" y="1130"/>
                  </a:lnTo>
                  <a:lnTo>
                    <a:pt x="472909" y="1130"/>
                  </a:lnTo>
                  <a:lnTo>
                    <a:pt x="450481" y="70815"/>
                  </a:lnTo>
                  <a:lnTo>
                    <a:pt x="462940" y="70815"/>
                  </a:lnTo>
                  <a:lnTo>
                    <a:pt x="467753" y="55841"/>
                  </a:lnTo>
                  <a:lnTo>
                    <a:pt x="492201" y="55841"/>
                  </a:lnTo>
                  <a:lnTo>
                    <a:pt x="496595" y="70815"/>
                  </a:lnTo>
                  <a:lnTo>
                    <a:pt x="510057" y="70815"/>
                  </a:lnTo>
                  <a:close/>
                </a:path>
                <a:path w="1156970" h="72390">
                  <a:moveTo>
                    <a:pt x="572858" y="1130"/>
                  </a:moveTo>
                  <a:lnTo>
                    <a:pt x="560997" y="1130"/>
                  </a:lnTo>
                  <a:lnTo>
                    <a:pt x="560997" y="57162"/>
                  </a:lnTo>
                  <a:lnTo>
                    <a:pt x="542721" y="13131"/>
                  </a:lnTo>
                  <a:lnTo>
                    <a:pt x="537730" y="1130"/>
                  </a:lnTo>
                  <a:lnTo>
                    <a:pt x="518655" y="1130"/>
                  </a:lnTo>
                  <a:lnTo>
                    <a:pt x="518655" y="70815"/>
                  </a:lnTo>
                  <a:lnTo>
                    <a:pt x="530529" y="70815"/>
                  </a:lnTo>
                  <a:lnTo>
                    <a:pt x="530529" y="13131"/>
                  </a:lnTo>
                  <a:lnTo>
                    <a:pt x="554545" y="70815"/>
                  </a:lnTo>
                  <a:lnTo>
                    <a:pt x="572858" y="70815"/>
                  </a:lnTo>
                  <a:lnTo>
                    <a:pt x="572858" y="57162"/>
                  </a:lnTo>
                  <a:lnTo>
                    <a:pt x="572858" y="1130"/>
                  </a:lnTo>
                  <a:close/>
                </a:path>
                <a:path w="1156970" h="72390">
                  <a:moveTo>
                    <a:pt x="621614" y="1130"/>
                  </a:moveTo>
                  <a:lnTo>
                    <a:pt x="608457" y="1130"/>
                  </a:lnTo>
                  <a:lnTo>
                    <a:pt x="608457" y="70815"/>
                  </a:lnTo>
                  <a:lnTo>
                    <a:pt x="621614" y="70815"/>
                  </a:lnTo>
                  <a:lnTo>
                    <a:pt x="621614" y="1130"/>
                  </a:lnTo>
                  <a:close/>
                </a:path>
                <a:path w="1156970" h="72390">
                  <a:moveTo>
                    <a:pt x="689800" y="1130"/>
                  </a:moveTo>
                  <a:lnTo>
                    <a:pt x="677926" y="1130"/>
                  </a:lnTo>
                  <a:lnTo>
                    <a:pt x="677926" y="57162"/>
                  </a:lnTo>
                  <a:lnTo>
                    <a:pt x="659650" y="13131"/>
                  </a:lnTo>
                  <a:lnTo>
                    <a:pt x="654659" y="1130"/>
                  </a:lnTo>
                  <a:lnTo>
                    <a:pt x="635584" y="1130"/>
                  </a:lnTo>
                  <a:lnTo>
                    <a:pt x="635584" y="70815"/>
                  </a:lnTo>
                  <a:lnTo>
                    <a:pt x="647458" y="70815"/>
                  </a:lnTo>
                  <a:lnTo>
                    <a:pt x="647458" y="13131"/>
                  </a:lnTo>
                  <a:lnTo>
                    <a:pt x="671474" y="70815"/>
                  </a:lnTo>
                  <a:lnTo>
                    <a:pt x="689800" y="70815"/>
                  </a:lnTo>
                  <a:lnTo>
                    <a:pt x="689800" y="57162"/>
                  </a:lnTo>
                  <a:lnTo>
                    <a:pt x="689800" y="1130"/>
                  </a:lnTo>
                  <a:close/>
                </a:path>
                <a:path w="1156970" h="72390">
                  <a:moveTo>
                    <a:pt x="757961" y="1130"/>
                  </a:moveTo>
                  <a:lnTo>
                    <a:pt x="746099" y="1130"/>
                  </a:lnTo>
                  <a:lnTo>
                    <a:pt x="746099" y="57162"/>
                  </a:lnTo>
                  <a:lnTo>
                    <a:pt x="727824" y="13131"/>
                  </a:lnTo>
                  <a:lnTo>
                    <a:pt x="722833" y="1130"/>
                  </a:lnTo>
                  <a:lnTo>
                    <a:pt x="703757" y="1130"/>
                  </a:lnTo>
                  <a:lnTo>
                    <a:pt x="703757" y="70815"/>
                  </a:lnTo>
                  <a:lnTo>
                    <a:pt x="715619" y="70815"/>
                  </a:lnTo>
                  <a:lnTo>
                    <a:pt x="715619" y="13131"/>
                  </a:lnTo>
                  <a:lnTo>
                    <a:pt x="739648" y="70815"/>
                  </a:lnTo>
                  <a:lnTo>
                    <a:pt x="757961" y="70815"/>
                  </a:lnTo>
                  <a:lnTo>
                    <a:pt x="757961" y="57162"/>
                  </a:lnTo>
                  <a:lnTo>
                    <a:pt x="757961" y="1130"/>
                  </a:lnTo>
                  <a:close/>
                </a:path>
                <a:path w="1156970" h="72390">
                  <a:moveTo>
                    <a:pt x="828598" y="35712"/>
                  </a:moveTo>
                  <a:lnTo>
                    <a:pt x="814768" y="2971"/>
                  </a:lnTo>
                  <a:lnTo>
                    <a:pt x="814768" y="27432"/>
                  </a:lnTo>
                  <a:lnTo>
                    <a:pt x="814768" y="44183"/>
                  </a:lnTo>
                  <a:lnTo>
                    <a:pt x="813435" y="50609"/>
                  </a:lnTo>
                  <a:lnTo>
                    <a:pt x="808126" y="59410"/>
                  </a:lnTo>
                  <a:lnTo>
                    <a:pt x="804227" y="61607"/>
                  </a:lnTo>
                  <a:lnTo>
                    <a:pt x="793978" y="61607"/>
                  </a:lnTo>
                  <a:lnTo>
                    <a:pt x="790092" y="59410"/>
                  </a:lnTo>
                  <a:lnTo>
                    <a:pt x="784783" y="50609"/>
                  </a:lnTo>
                  <a:lnTo>
                    <a:pt x="783450" y="44183"/>
                  </a:lnTo>
                  <a:lnTo>
                    <a:pt x="783450" y="27432"/>
                  </a:lnTo>
                  <a:lnTo>
                    <a:pt x="784796" y="21107"/>
                  </a:lnTo>
                  <a:lnTo>
                    <a:pt x="790155" y="12344"/>
                  </a:lnTo>
                  <a:lnTo>
                    <a:pt x="794029" y="10160"/>
                  </a:lnTo>
                  <a:lnTo>
                    <a:pt x="804176" y="10160"/>
                  </a:lnTo>
                  <a:lnTo>
                    <a:pt x="808062" y="12344"/>
                  </a:lnTo>
                  <a:lnTo>
                    <a:pt x="813308" y="20878"/>
                  </a:lnTo>
                  <a:lnTo>
                    <a:pt x="813435" y="21107"/>
                  </a:lnTo>
                  <a:lnTo>
                    <a:pt x="814768" y="27432"/>
                  </a:lnTo>
                  <a:lnTo>
                    <a:pt x="814768" y="2971"/>
                  </a:lnTo>
                  <a:lnTo>
                    <a:pt x="808253" y="88"/>
                  </a:lnTo>
                  <a:lnTo>
                    <a:pt x="790054" y="88"/>
                  </a:lnTo>
                  <a:lnTo>
                    <a:pt x="770204" y="27432"/>
                  </a:lnTo>
                  <a:lnTo>
                    <a:pt x="770115" y="27813"/>
                  </a:lnTo>
                  <a:lnTo>
                    <a:pt x="769632" y="35712"/>
                  </a:lnTo>
                  <a:lnTo>
                    <a:pt x="770115" y="43713"/>
                  </a:lnTo>
                  <a:lnTo>
                    <a:pt x="771537" y="50609"/>
                  </a:lnTo>
                  <a:lnTo>
                    <a:pt x="771588" y="50863"/>
                  </a:lnTo>
                  <a:lnTo>
                    <a:pt x="774026" y="57073"/>
                  </a:lnTo>
                  <a:lnTo>
                    <a:pt x="777455" y="62357"/>
                  </a:lnTo>
                  <a:lnTo>
                    <a:pt x="782675" y="68783"/>
                  </a:lnTo>
                  <a:lnTo>
                    <a:pt x="789927" y="71996"/>
                  </a:lnTo>
                  <a:lnTo>
                    <a:pt x="808393" y="71996"/>
                  </a:lnTo>
                  <a:lnTo>
                    <a:pt x="815581" y="68783"/>
                  </a:lnTo>
                  <a:lnTo>
                    <a:pt x="820788" y="62357"/>
                  </a:lnTo>
                  <a:lnTo>
                    <a:pt x="821270" y="61607"/>
                  </a:lnTo>
                  <a:lnTo>
                    <a:pt x="824191" y="57073"/>
                  </a:lnTo>
                  <a:lnTo>
                    <a:pt x="826643" y="50863"/>
                  </a:lnTo>
                  <a:lnTo>
                    <a:pt x="828014" y="44183"/>
                  </a:lnTo>
                  <a:lnTo>
                    <a:pt x="828116" y="43713"/>
                  </a:lnTo>
                  <a:lnTo>
                    <a:pt x="828598" y="35712"/>
                  </a:lnTo>
                  <a:close/>
                </a:path>
                <a:path w="1156970" h="72390">
                  <a:moveTo>
                    <a:pt x="892810" y="1130"/>
                  </a:moveTo>
                  <a:lnTo>
                    <a:pt x="879309" y="1130"/>
                  </a:lnTo>
                  <a:lnTo>
                    <a:pt x="863422" y="55600"/>
                  </a:lnTo>
                  <a:lnTo>
                    <a:pt x="847115" y="1130"/>
                  </a:lnTo>
                  <a:lnTo>
                    <a:pt x="832777" y="1130"/>
                  </a:lnTo>
                  <a:lnTo>
                    <a:pt x="855294" y="70815"/>
                  </a:lnTo>
                  <a:lnTo>
                    <a:pt x="870051" y="70815"/>
                  </a:lnTo>
                  <a:lnTo>
                    <a:pt x="874941" y="55841"/>
                  </a:lnTo>
                  <a:lnTo>
                    <a:pt x="875017" y="55600"/>
                  </a:lnTo>
                  <a:lnTo>
                    <a:pt x="892810" y="1130"/>
                  </a:lnTo>
                  <a:close/>
                </a:path>
                <a:path w="1156970" h="72390">
                  <a:moveTo>
                    <a:pt x="950302" y="70815"/>
                  </a:moveTo>
                  <a:lnTo>
                    <a:pt x="945680" y="55841"/>
                  </a:lnTo>
                  <a:lnTo>
                    <a:pt x="942136" y="44399"/>
                  </a:lnTo>
                  <a:lnTo>
                    <a:pt x="933005" y="14871"/>
                  </a:lnTo>
                  <a:lnTo>
                    <a:pt x="929220" y="2654"/>
                  </a:lnTo>
                  <a:lnTo>
                    <a:pt x="929220" y="44399"/>
                  </a:lnTo>
                  <a:lnTo>
                    <a:pt x="911364" y="44399"/>
                  </a:lnTo>
                  <a:lnTo>
                    <a:pt x="920711" y="14871"/>
                  </a:lnTo>
                  <a:lnTo>
                    <a:pt x="929220" y="44399"/>
                  </a:lnTo>
                  <a:lnTo>
                    <a:pt x="929220" y="2654"/>
                  </a:lnTo>
                  <a:lnTo>
                    <a:pt x="928751" y="1130"/>
                  </a:lnTo>
                  <a:lnTo>
                    <a:pt x="913168" y="1130"/>
                  </a:lnTo>
                  <a:lnTo>
                    <a:pt x="890739" y="70815"/>
                  </a:lnTo>
                  <a:lnTo>
                    <a:pt x="903185" y="70815"/>
                  </a:lnTo>
                  <a:lnTo>
                    <a:pt x="908011" y="55841"/>
                  </a:lnTo>
                  <a:lnTo>
                    <a:pt x="932446" y="55841"/>
                  </a:lnTo>
                  <a:lnTo>
                    <a:pt x="936853" y="70815"/>
                  </a:lnTo>
                  <a:lnTo>
                    <a:pt x="950302" y="70815"/>
                  </a:lnTo>
                  <a:close/>
                </a:path>
                <a:path w="1156970" h="72390">
                  <a:moveTo>
                    <a:pt x="997800" y="1130"/>
                  </a:moveTo>
                  <a:lnTo>
                    <a:pt x="948118" y="1130"/>
                  </a:lnTo>
                  <a:lnTo>
                    <a:pt x="948118" y="12471"/>
                  </a:lnTo>
                  <a:lnTo>
                    <a:pt x="966317" y="12471"/>
                  </a:lnTo>
                  <a:lnTo>
                    <a:pt x="966317" y="70815"/>
                  </a:lnTo>
                  <a:lnTo>
                    <a:pt x="979601" y="70815"/>
                  </a:lnTo>
                  <a:lnTo>
                    <a:pt x="979601" y="12471"/>
                  </a:lnTo>
                  <a:lnTo>
                    <a:pt x="997800" y="12471"/>
                  </a:lnTo>
                  <a:lnTo>
                    <a:pt x="997800" y="1130"/>
                  </a:lnTo>
                  <a:close/>
                </a:path>
                <a:path w="1156970" h="72390">
                  <a:moveTo>
                    <a:pt x="1019898" y="1130"/>
                  </a:moveTo>
                  <a:lnTo>
                    <a:pt x="1006729" y="1130"/>
                  </a:lnTo>
                  <a:lnTo>
                    <a:pt x="1006729" y="70815"/>
                  </a:lnTo>
                  <a:lnTo>
                    <a:pt x="1019898" y="70815"/>
                  </a:lnTo>
                  <a:lnTo>
                    <a:pt x="1019898" y="1130"/>
                  </a:lnTo>
                  <a:close/>
                </a:path>
                <a:path w="1156970" h="72390">
                  <a:moveTo>
                    <a:pt x="1090714" y="35712"/>
                  </a:moveTo>
                  <a:lnTo>
                    <a:pt x="1076871" y="2971"/>
                  </a:lnTo>
                  <a:lnTo>
                    <a:pt x="1076871" y="27432"/>
                  </a:lnTo>
                  <a:lnTo>
                    <a:pt x="1076871" y="44183"/>
                  </a:lnTo>
                  <a:lnTo>
                    <a:pt x="1075550" y="50609"/>
                  </a:lnTo>
                  <a:lnTo>
                    <a:pt x="1070241" y="59410"/>
                  </a:lnTo>
                  <a:lnTo>
                    <a:pt x="1066330" y="61607"/>
                  </a:lnTo>
                  <a:lnTo>
                    <a:pt x="1056081" y="61607"/>
                  </a:lnTo>
                  <a:lnTo>
                    <a:pt x="1052195" y="59410"/>
                  </a:lnTo>
                  <a:lnTo>
                    <a:pt x="1046886" y="50609"/>
                  </a:lnTo>
                  <a:lnTo>
                    <a:pt x="1045565" y="44183"/>
                  </a:lnTo>
                  <a:lnTo>
                    <a:pt x="1045565" y="27432"/>
                  </a:lnTo>
                  <a:lnTo>
                    <a:pt x="1046899" y="21107"/>
                  </a:lnTo>
                  <a:lnTo>
                    <a:pt x="1052271" y="12344"/>
                  </a:lnTo>
                  <a:lnTo>
                    <a:pt x="1056144" y="10160"/>
                  </a:lnTo>
                  <a:lnTo>
                    <a:pt x="1066279" y="10160"/>
                  </a:lnTo>
                  <a:lnTo>
                    <a:pt x="1070165" y="12344"/>
                  </a:lnTo>
                  <a:lnTo>
                    <a:pt x="1075423" y="20878"/>
                  </a:lnTo>
                  <a:lnTo>
                    <a:pt x="1075550" y="21107"/>
                  </a:lnTo>
                  <a:lnTo>
                    <a:pt x="1076871" y="27432"/>
                  </a:lnTo>
                  <a:lnTo>
                    <a:pt x="1076871" y="2971"/>
                  </a:lnTo>
                  <a:lnTo>
                    <a:pt x="1070356" y="88"/>
                  </a:lnTo>
                  <a:lnTo>
                    <a:pt x="1052169" y="88"/>
                  </a:lnTo>
                  <a:lnTo>
                    <a:pt x="1032306" y="27432"/>
                  </a:lnTo>
                  <a:lnTo>
                    <a:pt x="1032217" y="27813"/>
                  </a:lnTo>
                  <a:lnTo>
                    <a:pt x="1031735" y="35712"/>
                  </a:lnTo>
                  <a:lnTo>
                    <a:pt x="1032217" y="43713"/>
                  </a:lnTo>
                  <a:lnTo>
                    <a:pt x="1033640" y="50609"/>
                  </a:lnTo>
                  <a:lnTo>
                    <a:pt x="1033691" y="50863"/>
                  </a:lnTo>
                  <a:lnTo>
                    <a:pt x="1036142" y="57073"/>
                  </a:lnTo>
                  <a:lnTo>
                    <a:pt x="1039571" y="62357"/>
                  </a:lnTo>
                  <a:lnTo>
                    <a:pt x="1044790" y="68783"/>
                  </a:lnTo>
                  <a:lnTo>
                    <a:pt x="1052029" y="71996"/>
                  </a:lnTo>
                  <a:lnTo>
                    <a:pt x="1070508" y="71996"/>
                  </a:lnTo>
                  <a:lnTo>
                    <a:pt x="1077683" y="68783"/>
                  </a:lnTo>
                  <a:lnTo>
                    <a:pt x="1082903" y="62357"/>
                  </a:lnTo>
                  <a:lnTo>
                    <a:pt x="1083386" y="61607"/>
                  </a:lnTo>
                  <a:lnTo>
                    <a:pt x="1086307" y="57073"/>
                  </a:lnTo>
                  <a:lnTo>
                    <a:pt x="1088758" y="50863"/>
                  </a:lnTo>
                  <a:lnTo>
                    <a:pt x="1090129" y="44183"/>
                  </a:lnTo>
                  <a:lnTo>
                    <a:pt x="1090231" y="43713"/>
                  </a:lnTo>
                  <a:lnTo>
                    <a:pt x="1090714" y="35712"/>
                  </a:lnTo>
                  <a:close/>
                </a:path>
                <a:path w="1156970" h="72390">
                  <a:moveTo>
                    <a:pt x="1156652" y="1130"/>
                  </a:moveTo>
                  <a:lnTo>
                    <a:pt x="1144790" y="1130"/>
                  </a:lnTo>
                  <a:lnTo>
                    <a:pt x="1144790" y="57162"/>
                  </a:lnTo>
                  <a:lnTo>
                    <a:pt x="1126515" y="13131"/>
                  </a:lnTo>
                  <a:lnTo>
                    <a:pt x="1121524" y="1130"/>
                  </a:lnTo>
                  <a:lnTo>
                    <a:pt x="1102448" y="1130"/>
                  </a:lnTo>
                  <a:lnTo>
                    <a:pt x="1102448" y="70815"/>
                  </a:lnTo>
                  <a:lnTo>
                    <a:pt x="1114310" y="70815"/>
                  </a:lnTo>
                  <a:lnTo>
                    <a:pt x="1114310" y="13131"/>
                  </a:lnTo>
                  <a:lnTo>
                    <a:pt x="1138326" y="70815"/>
                  </a:lnTo>
                  <a:lnTo>
                    <a:pt x="1156652" y="70815"/>
                  </a:lnTo>
                  <a:lnTo>
                    <a:pt x="1156652" y="57162"/>
                  </a:lnTo>
                  <a:lnTo>
                    <a:pt x="1156652" y="11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12280016" y="2054302"/>
            <a:ext cx="2134870" cy="1202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3220"/>
              </a:lnSpc>
              <a:spcBef>
                <a:spcPts val="100"/>
              </a:spcBef>
            </a:pPr>
            <a:r>
              <a:rPr dirty="0" sz="3000" spc="-505" b="1">
                <a:solidFill>
                  <a:srgbClr val="164194"/>
                </a:solidFill>
                <a:latin typeface="Trebuchet MS"/>
                <a:cs typeface="Trebuchet MS"/>
              </a:rPr>
              <a:t>THE</a:t>
            </a:r>
            <a:r>
              <a:rPr dirty="0" sz="3000" spc="-360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520" b="1">
                <a:solidFill>
                  <a:srgbClr val="164194"/>
                </a:solidFill>
                <a:latin typeface="Trebuchet MS"/>
                <a:cs typeface="Trebuchet MS"/>
              </a:rPr>
              <a:t>ONE</a:t>
            </a:r>
            <a:endParaRPr sz="3000">
              <a:latin typeface="Trebuchet MS"/>
              <a:cs typeface="Trebuchet MS"/>
            </a:endParaRPr>
          </a:p>
          <a:p>
            <a:pPr algn="r" marL="444500" marR="5080" indent="-432434">
              <a:lnSpc>
                <a:spcPct val="78700"/>
              </a:lnSpc>
              <a:spcBef>
                <a:spcPts val="384"/>
              </a:spcBef>
            </a:pPr>
            <a:r>
              <a:rPr dirty="0" sz="3000" spc="-480" b="1">
                <a:solidFill>
                  <a:srgbClr val="164194"/>
                </a:solidFill>
                <a:latin typeface="Trebuchet MS"/>
                <a:cs typeface="Trebuchet MS"/>
              </a:rPr>
              <a:t>FOR</a:t>
            </a:r>
            <a:r>
              <a:rPr dirty="0" sz="3000" spc="-350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385" b="1">
                <a:solidFill>
                  <a:srgbClr val="164194"/>
                </a:solidFill>
                <a:latin typeface="Trebuchet MS"/>
                <a:cs typeface="Trebuchet MS"/>
              </a:rPr>
              <a:t>HIGH-</a:t>
            </a:r>
            <a:r>
              <a:rPr dirty="0" sz="3000" spc="-495" b="1">
                <a:solidFill>
                  <a:srgbClr val="164194"/>
                </a:solidFill>
                <a:latin typeface="Trebuchet MS"/>
                <a:cs typeface="Trebuchet MS"/>
              </a:rPr>
              <a:t>TECH </a:t>
            </a:r>
            <a:r>
              <a:rPr dirty="0" sz="3000" spc="-315" b="1">
                <a:solidFill>
                  <a:srgbClr val="164194"/>
                </a:solidFill>
                <a:latin typeface="Trebuchet MS"/>
                <a:cs typeface="Trebuchet MS"/>
              </a:rPr>
              <a:t>INDUSTRIES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0367299" y="4260743"/>
            <a:ext cx="4032885" cy="1105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000" spc="-110">
                <a:latin typeface="Arial Black"/>
                <a:cs typeface="Arial Black"/>
              </a:rPr>
              <a:t>Unique</a:t>
            </a:r>
            <a:r>
              <a:rPr dirty="0" sz="1000" spc="-40">
                <a:latin typeface="Arial Black"/>
                <a:cs typeface="Arial Black"/>
              </a:rPr>
              <a:t> </a:t>
            </a:r>
            <a:r>
              <a:rPr dirty="0" sz="1000" spc="-114">
                <a:latin typeface="Arial Black"/>
                <a:cs typeface="Arial Black"/>
              </a:rPr>
              <a:t>and</a:t>
            </a:r>
            <a:r>
              <a:rPr dirty="0" sz="1000" spc="-40">
                <a:latin typeface="Arial Black"/>
                <a:cs typeface="Arial Black"/>
              </a:rPr>
              <a:t> </a:t>
            </a:r>
            <a:r>
              <a:rPr dirty="0" sz="1000" spc="-90">
                <a:latin typeface="Arial Black"/>
                <a:cs typeface="Arial Black"/>
              </a:rPr>
              <a:t>optimally</a:t>
            </a:r>
            <a:r>
              <a:rPr dirty="0" sz="1000" spc="-35">
                <a:latin typeface="Arial Black"/>
                <a:cs typeface="Arial Black"/>
              </a:rPr>
              <a:t> </a:t>
            </a:r>
            <a:r>
              <a:rPr dirty="0" sz="1000" spc="-100">
                <a:latin typeface="Arial Black"/>
                <a:cs typeface="Arial Black"/>
              </a:rPr>
              <a:t>equipped</a:t>
            </a:r>
            <a:r>
              <a:rPr dirty="0" sz="1000" spc="-40">
                <a:latin typeface="Arial Black"/>
                <a:cs typeface="Arial Black"/>
              </a:rPr>
              <a:t> </a:t>
            </a:r>
            <a:r>
              <a:rPr dirty="0" sz="1000" spc="-60">
                <a:latin typeface="Arial Black"/>
                <a:cs typeface="Arial Black"/>
              </a:rPr>
              <a:t>for</a:t>
            </a:r>
            <a:r>
              <a:rPr dirty="0" sz="1000" spc="-40">
                <a:latin typeface="Arial Black"/>
                <a:cs typeface="Arial Black"/>
              </a:rPr>
              <a:t> </a:t>
            </a:r>
            <a:r>
              <a:rPr dirty="0" sz="1000" spc="-114">
                <a:latin typeface="Arial Black"/>
                <a:cs typeface="Arial Black"/>
              </a:rPr>
              <a:t>any</a:t>
            </a:r>
            <a:r>
              <a:rPr dirty="0" sz="1000" spc="-35">
                <a:latin typeface="Arial Black"/>
                <a:cs typeface="Arial Black"/>
              </a:rPr>
              <a:t> </a:t>
            </a:r>
            <a:r>
              <a:rPr dirty="0" sz="1000" spc="-90">
                <a:latin typeface="Arial Black"/>
                <a:cs typeface="Arial Black"/>
              </a:rPr>
              <a:t>challenge:</a:t>
            </a:r>
            <a:r>
              <a:rPr dirty="0" sz="1000" spc="-15">
                <a:latin typeface="Arial Black"/>
                <a:cs typeface="Arial Black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Bimos</a:t>
            </a:r>
            <a:r>
              <a:rPr dirty="0" sz="1000" spc="50">
                <a:latin typeface="Microsoft Sans Serif"/>
                <a:cs typeface="Microsoft Sans Serif"/>
              </a:rPr>
              <a:t> </a:t>
            </a:r>
            <a:r>
              <a:rPr dirty="0" sz="1000" spc="-75">
                <a:latin typeface="Microsoft Sans Serif"/>
                <a:cs typeface="Microsoft Sans Serif"/>
              </a:rPr>
              <a:t>TEXON</a:t>
            </a:r>
            <a:r>
              <a:rPr dirty="0" sz="1000" spc="5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is</a:t>
            </a:r>
            <a:r>
              <a:rPr dirty="0" sz="1000">
                <a:latin typeface="Microsoft Sans Serif"/>
                <a:cs typeface="Microsoft Sans Serif"/>
              </a:rPr>
              <a:t> the</a:t>
            </a:r>
            <a:r>
              <a:rPr dirty="0" sz="1000" spc="9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ideal</a:t>
            </a:r>
            <a:r>
              <a:rPr dirty="0" sz="1000" spc="10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chair</a:t>
            </a:r>
            <a:r>
              <a:rPr dirty="0" sz="1000" spc="9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for</a:t>
            </a:r>
            <a:r>
              <a:rPr dirty="0" sz="1000" spc="10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10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demanding</a:t>
            </a:r>
            <a:r>
              <a:rPr dirty="0" sz="1000" spc="9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high-tech</a:t>
            </a:r>
            <a:r>
              <a:rPr dirty="0" sz="1000" spc="10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workplaces</a:t>
            </a:r>
            <a:r>
              <a:rPr dirty="0" sz="1000" spc="10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9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10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future.</a:t>
            </a:r>
            <a:r>
              <a:rPr dirty="0" sz="1000" spc="50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It</a:t>
            </a:r>
            <a:r>
              <a:rPr dirty="0" sz="1000" spc="-20">
                <a:latin typeface="Microsoft Sans Serif"/>
                <a:cs typeface="Microsoft Sans Serif"/>
              </a:rPr>
              <a:t> combines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30">
                <a:latin typeface="Microsoft Sans Serif"/>
                <a:cs typeface="Microsoft Sans Serif"/>
              </a:rPr>
              <a:t>innovative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materials,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hygienic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design and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maximum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seating comfort.</a:t>
            </a:r>
            <a:r>
              <a:rPr dirty="0" sz="1000" spc="-30">
                <a:latin typeface="Microsoft Sans Serif"/>
                <a:cs typeface="Microsoft Sans Serif"/>
              </a:rPr>
              <a:t> This </a:t>
            </a:r>
            <a:r>
              <a:rPr dirty="0" sz="1000" spc="-20">
                <a:latin typeface="Microsoft Sans Serif"/>
                <a:cs typeface="Microsoft Sans Serif"/>
              </a:rPr>
              <a:t>means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that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it</a:t>
            </a:r>
            <a:r>
              <a:rPr dirty="0" sz="1000" spc="-30">
                <a:latin typeface="Microsoft Sans Serif"/>
                <a:cs typeface="Microsoft Sans Serif"/>
              </a:rPr>
              <a:t> can </a:t>
            </a:r>
            <a:r>
              <a:rPr dirty="0" sz="1000" spc="-40">
                <a:latin typeface="Microsoft Sans Serif"/>
                <a:cs typeface="Microsoft Sans Serif"/>
              </a:rPr>
              <a:t>cope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with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challenges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an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increasingly complex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world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work.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It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sets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new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standards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cleanrooms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and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fulfils</a:t>
            </a:r>
            <a:r>
              <a:rPr dirty="0" sz="1000" spc="500">
                <a:latin typeface="Microsoft Sans Serif"/>
                <a:cs typeface="Microsoft Sans Serif"/>
              </a:rPr>
              <a:t>  </a:t>
            </a:r>
            <a:r>
              <a:rPr dirty="0" sz="1000">
                <a:latin typeface="Microsoft Sans Serif"/>
                <a:cs typeface="Microsoft Sans Serif"/>
              </a:rPr>
              <a:t>all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requirements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80">
                <a:latin typeface="Microsoft Sans Serif"/>
                <a:cs typeface="Microsoft Sans Serif"/>
              </a:rPr>
              <a:t>ESD</a:t>
            </a:r>
            <a:r>
              <a:rPr dirty="0" sz="1000" spc="-25">
                <a:latin typeface="Microsoft Sans Serif"/>
                <a:cs typeface="Microsoft Sans Serif"/>
              </a:rPr>
              <a:t> areas, </a:t>
            </a:r>
            <a:r>
              <a:rPr dirty="0" sz="1000">
                <a:latin typeface="Microsoft Sans Serif"/>
                <a:cs typeface="Microsoft Sans Serif"/>
              </a:rPr>
              <a:t>laboratories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and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production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environments.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0511292" y="9259656"/>
            <a:ext cx="3719195" cy="6013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800">
                <a:solidFill>
                  <a:srgbClr val="164194"/>
                </a:solidFill>
                <a:latin typeface="Microsoft Sans Serif"/>
                <a:cs typeface="Microsoft Sans Serif"/>
              </a:rPr>
              <a:t>Bimos</a:t>
            </a:r>
            <a:r>
              <a:rPr dirty="0" sz="800" spc="-2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>
                <a:solidFill>
                  <a:srgbClr val="164194"/>
                </a:solidFill>
                <a:latin typeface="Microsoft Sans Serif"/>
                <a:cs typeface="Microsoft Sans Serif"/>
              </a:rPr>
              <a:t>is</a:t>
            </a:r>
            <a:r>
              <a:rPr dirty="0" sz="800" spc="-2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25">
                <a:solidFill>
                  <a:srgbClr val="164194"/>
                </a:solidFill>
                <a:latin typeface="Microsoft Sans Serif"/>
                <a:cs typeface="Microsoft Sans Serif"/>
              </a:rPr>
              <a:t>Europe’s</a:t>
            </a:r>
            <a:r>
              <a:rPr dirty="0" sz="800" spc="-20">
                <a:solidFill>
                  <a:srgbClr val="164194"/>
                </a:solidFill>
                <a:latin typeface="Microsoft Sans Serif"/>
                <a:cs typeface="Microsoft Sans Serif"/>
              </a:rPr>
              <a:t> leading </a:t>
            </a:r>
            <a:r>
              <a:rPr dirty="0" sz="800">
                <a:solidFill>
                  <a:srgbClr val="164194"/>
                </a:solidFill>
                <a:latin typeface="Microsoft Sans Serif"/>
                <a:cs typeface="Microsoft Sans Serif"/>
              </a:rPr>
              <a:t>manufacturer</a:t>
            </a:r>
            <a:r>
              <a:rPr dirty="0" sz="800" spc="-15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>
                <a:solidFill>
                  <a:srgbClr val="164194"/>
                </a:solidFill>
                <a:latin typeface="Microsoft Sans Serif"/>
                <a:cs typeface="Microsoft Sans Serif"/>
              </a:rPr>
              <a:t>of</a:t>
            </a:r>
            <a:r>
              <a:rPr dirty="0" sz="800" spc="-2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>
                <a:solidFill>
                  <a:srgbClr val="164194"/>
                </a:solidFill>
                <a:latin typeface="Microsoft Sans Serif"/>
                <a:cs typeface="Microsoft Sans Serif"/>
              </a:rPr>
              <a:t>the</a:t>
            </a:r>
            <a:r>
              <a:rPr dirty="0" sz="800" spc="-2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10">
                <a:solidFill>
                  <a:srgbClr val="164194"/>
                </a:solidFill>
                <a:latin typeface="Microsoft Sans Serif"/>
                <a:cs typeface="Microsoft Sans Serif"/>
              </a:rPr>
              <a:t>best</a:t>
            </a:r>
            <a:r>
              <a:rPr dirty="0" sz="800" spc="-2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>
                <a:solidFill>
                  <a:srgbClr val="164194"/>
                </a:solidFill>
                <a:latin typeface="Microsoft Sans Serif"/>
                <a:cs typeface="Microsoft Sans Serif"/>
              </a:rPr>
              <a:t>industrial</a:t>
            </a:r>
            <a:r>
              <a:rPr dirty="0" sz="800" spc="-15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25">
                <a:solidFill>
                  <a:srgbClr val="164194"/>
                </a:solidFill>
                <a:latin typeface="Microsoft Sans Serif"/>
                <a:cs typeface="Microsoft Sans Serif"/>
              </a:rPr>
              <a:t>and</a:t>
            </a:r>
            <a:r>
              <a:rPr dirty="0" sz="800" spc="-2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10">
                <a:solidFill>
                  <a:srgbClr val="164194"/>
                </a:solidFill>
                <a:latin typeface="Microsoft Sans Serif"/>
                <a:cs typeface="Microsoft Sans Serif"/>
              </a:rPr>
              <a:t>laboratory</a:t>
            </a:r>
            <a:r>
              <a:rPr dirty="0" sz="800" spc="-2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10">
                <a:solidFill>
                  <a:srgbClr val="164194"/>
                </a:solidFill>
                <a:latin typeface="Microsoft Sans Serif"/>
                <a:cs typeface="Microsoft Sans Serif"/>
              </a:rPr>
              <a:t>chairs. </a:t>
            </a:r>
            <a:r>
              <a:rPr dirty="0" sz="800" spc="-20">
                <a:solidFill>
                  <a:srgbClr val="164194"/>
                </a:solidFill>
                <a:latin typeface="Microsoft Sans Serif"/>
                <a:cs typeface="Microsoft Sans Serif"/>
              </a:rPr>
              <a:t>For</a:t>
            </a:r>
            <a:r>
              <a:rPr dirty="0" sz="800" spc="-1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25">
                <a:solidFill>
                  <a:srgbClr val="164194"/>
                </a:solidFill>
                <a:latin typeface="Microsoft Sans Serif"/>
                <a:cs typeface="Microsoft Sans Serif"/>
              </a:rPr>
              <a:t>over</a:t>
            </a:r>
            <a:r>
              <a:rPr dirty="0" sz="800" spc="-5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45">
                <a:solidFill>
                  <a:srgbClr val="164194"/>
                </a:solidFill>
                <a:latin typeface="Microsoft Sans Serif"/>
                <a:cs typeface="Microsoft Sans Serif"/>
              </a:rPr>
              <a:t>60</a:t>
            </a:r>
            <a:r>
              <a:rPr dirty="0" sz="800" spc="-1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30">
                <a:solidFill>
                  <a:srgbClr val="164194"/>
                </a:solidFill>
                <a:latin typeface="Microsoft Sans Serif"/>
                <a:cs typeface="Microsoft Sans Serif"/>
              </a:rPr>
              <a:t>years,</a:t>
            </a:r>
            <a:r>
              <a:rPr dirty="0" sz="800" spc="-5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20">
                <a:solidFill>
                  <a:srgbClr val="164194"/>
                </a:solidFill>
                <a:latin typeface="Microsoft Sans Serif"/>
                <a:cs typeface="Microsoft Sans Serif"/>
              </a:rPr>
              <a:t>using</a:t>
            </a:r>
            <a:r>
              <a:rPr dirty="0" sz="800" spc="-5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>
                <a:solidFill>
                  <a:srgbClr val="164194"/>
                </a:solidFill>
                <a:latin typeface="Microsoft Sans Serif"/>
                <a:cs typeface="Microsoft Sans Serif"/>
              </a:rPr>
              <a:t>our</a:t>
            </a:r>
            <a:r>
              <a:rPr dirty="0" sz="800" spc="-1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20">
                <a:solidFill>
                  <a:srgbClr val="164194"/>
                </a:solidFill>
                <a:latin typeface="Microsoft Sans Serif"/>
                <a:cs typeface="Microsoft Sans Serif"/>
              </a:rPr>
              <a:t>specialist</a:t>
            </a:r>
            <a:r>
              <a:rPr dirty="0" sz="800" spc="-5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25">
                <a:solidFill>
                  <a:srgbClr val="164194"/>
                </a:solidFill>
                <a:latin typeface="Microsoft Sans Serif"/>
                <a:cs typeface="Microsoft Sans Serif"/>
              </a:rPr>
              <a:t>knowledge,</a:t>
            </a:r>
            <a:r>
              <a:rPr dirty="0" sz="800" spc="-5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20">
                <a:solidFill>
                  <a:srgbClr val="164194"/>
                </a:solidFill>
                <a:latin typeface="Microsoft Sans Serif"/>
                <a:cs typeface="Microsoft Sans Serif"/>
              </a:rPr>
              <a:t>technical</a:t>
            </a:r>
            <a:r>
              <a:rPr dirty="0" sz="800" spc="-1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20">
                <a:solidFill>
                  <a:srgbClr val="164194"/>
                </a:solidFill>
                <a:latin typeface="Microsoft Sans Serif"/>
                <a:cs typeface="Microsoft Sans Serif"/>
              </a:rPr>
              <a:t>expertise</a:t>
            </a:r>
            <a:r>
              <a:rPr dirty="0" sz="800" spc="-5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30">
                <a:solidFill>
                  <a:srgbClr val="164194"/>
                </a:solidFill>
                <a:latin typeface="Microsoft Sans Serif"/>
                <a:cs typeface="Microsoft Sans Serif"/>
              </a:rPr>
              <a:t>and</a:t>
            </a:r>
            <a:r>
              <a:rPr dirty="0" sz="800" spc="-5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10">
                <a:solidFill>
                  <a:srgbClr val="164194"/>
                </a:solidFill>
                <a:latin typeface="Microsoft Sans Serif"/>
                <a:cs typeface="Microsoft Sans Serif"/>
              </a:rPr>
              <a:t>dedication, </a:t>
            </a:r>
            <a:r>
              <a:rPr dirty="0" sz="800">
                <a:solidFill>
                  <a:srgbClr val="164194"/>
                </a:solidFill>
                <a:latin typeface="Microsoft Sans Serif"/>
                <a:cs typeface="Microsoft Sans Serif"/>
              </a:rPr>
              <a:t>we</a:t>
            </a:r>
            <a:r>
              <a:rPr dirty="0" sz="800" spc="-1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20">
                <a:solidFill>
                  <a:srgbClr val="164194"/>
                </a:solidFill>
                <a:latin typeface="Microsoft Sans Serif"/>
                <a:cs typeface="Microsoft Sans Serif"/>
              </a:rPr>
              <a:t>have</a:t>
            </a:r>
            <a:r>
              <a:rPr dirty="0" sz="800" spc="-10">
                <a:solidFill>
                  <a:srgbClr val="164194"/>
                </a:solidFill>
                <a:latin typeface="Microsoft Sans Serif"/>
                <a:cs typeface="Microsoft Sans Serif"/>
              </a:rPr>
              <a:t> been </a:t>
            </a:r>
            <a:r>
              <a:rPr dirty="0" sz="800">
                <a:solidFill>
                  <a:srgbClr val="164194"/>
                </a:solidFill>
                <a:latin typeface="Microsoft Sans Serif"/>
                <a:cs typeface="Microsoft Sans Serif"/>
              </a:rPr>
              <a:t>ensuring</a:t>
            </a:r>
            <a:r>
              <a:rPr dirty="0" sz="800" spc="-1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>
                <a:solidFill>
                  <a:srgbClr val="164194"/>
                </a:solidFill>
                <a:latin typeface="Microsoft Sans Serif"/>
                <a:cs typeface="Microsoft Sans Serif"/>
              </a:rPr>
              <a:t>that</a:t>
            </a:r>
            <a:r>
              <a:rPr dirty="0" sz="800" spc="-1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>
                <a:solidFill>
                  <a:srgbClr val="164194"/>
                </a:solidFill>
                <a:latin typeface="Microsoft Sans Serif"/>
                <a:cs typeface="Microsoft Sans Serif"/>
              </a:rPr>
              <a:t>seating</a:t>
            </a:r>
            <a:r>
              <a:rPr dirty="0" sz="800" spc="-1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>
                <a:solidFill>
                  <a:srgbClr val="164194"/>
                </a:solidFill>
                <a:latin typeface="Microsoft Sans Serif"/>
                <a:cs typeface="Microsoft Sans Serif"/>
              </a:rPr>
              <a:t>keeps</a:t>
            </a:r>
            <a:r>
              <a:rPr dirty="0" sz="800" spc="-5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>
                <a:solidFill>
                  <a:srgbClr val="164194"/>
                </a:solidFill>
                <a:latin typeface="Microsoft Sans Serif"/>
                <a:cs typeface="Microsoft Sans Serif"/>
              </a:rPr>
              <a:t>people</a:t>
            </a:r>
            <a:r>
              <a:rPr dirty="0" sz="800" spc="-1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>
                <a:solidFill>
                  <a:srgbClr val="164194"/>
                </a:solidFill>
                <a:latin typeface="Microsoft Sans Serif"/>
                <a:cs typeface="Microsoft Sans Serif"/>
              </a:rPr>
              <a:t>productive,</a:t>
            </a:r>
            <a:r>
              <a:rPr dirty="0" sz="800" spc="-1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>
                <a:solidFill>
                  <a:srgbClr val="164194"/>
                </a:solidFill>
                <a:latin typeface="Microsoft Sans Serif"/>
                <a:cs typeface="Microsoft Sans Serif"/>
              </a:rPr>
              <a:t>healthy</a:t>
            </a:r>
            <a:r>
              <a:rPr dirty="0" sz="800" spc="-1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>
                <a:solidFill>
                  <a:srgbClr val="164194"/>
                </a:solidFill>
                <a:latin typeface="Microsoft Sans Serif"/>
                <a:cs typeface="Microsoft Sans Serif"/>
              </a:rPr>
              <a:t>and</a:t>
            </a:r>
            <a:r>
              <a:rPr dirty="0" sz="800" spc="-10">
                <a:solidFill>
                  <a:srgbClr val="164194"/>
                </a:solidFill>
                <a:latin typeface="Microsoft Sans Serif"/>
                <a:cs typeface="Microsoft Sans Serif"/>
              </a:rPr>
              <a:t> happy</a:t>
            </a:r>
            <a:r>
              <a:rPr dirty="0" sz="800" spc="50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>
                <a:solidFill>
                  <a:srgbClr val="164194"/>
                </a:solidFill>
                <a:latin typeface="Microsoft Sans Serif"/>
                <a:cs typeface="Microsoft Sans Serif"/>
              </a:rPr>
              <a:t>at </a:t>
            </a:r>
            <a:r>
              <a:rPr dirty="0" sz="800" spc="-10">
                <a:solidFill>
                  <a:srgbClr val="164194"/>
                </a:solidFill>
                <a:latin typeface="Microsoft Sans Serif"/>
                <a:cs typeface="Microsoft Sans Serif"/>
              </a:rPr>
              <a:t>every</a:t>
            </a:r>
            <a:r>
              <a:rPr dirty="0" sz="80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10">
                <a:solidFill>
                  <a:srgbClr val="164194"/>
                </a:solidFill>
                <a:latin typeface="Microsoft Sans Serif"/>
                <a:cs typeface="Microsoft Sans Serif"/>
              </a:rPr>
              <a:t>workplace.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10386350" y="9749651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4">
                <a:moveTo>
                  <a:pt x="0" y="0"/>
                </a:moveTo>
                <a:lnTo>
                  <a:pt x="0" y="216001"/>
                </a:lnTo>
                <a:lnTo>
                  <a:pt x="216001" y="216001"/>
                </a:lnTo>
              </a:path>
            </a:pathLst>
          </a:custGeom>
          <a:ln w="12700">
            <a:solidFill>
              <a:srgbClr val="16419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4177643" y="9749651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4">
                <a:moveTo>
                  <a:pt x="0" y="216001"/>
                </a:moveTo>
                <a:lnTo>
                  <a:pt x="216001" y="216001"/>
                </a:lnTo>
                <a:lnTo>
                  <a:pt x="216001" y="0"/>
                </a:lnTo>
              </a:path>
            </a:pathLst>
          </a:custGeom>
          <a:ln w="12700">
            <a:solidFill>
              <a:srgbClr val="16419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4177657" y="9150351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4">
                <a:moveTo>
                  <a:pt x="215988" y="216001"/>
                </a:moveTo>
                <a:lnTo>
                  <a:pt x="215988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16419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0386350" y="9150351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4">
                <a:moveTo>
                  <a:pt x="216001" y="0"/>
                </a:moveTo>
                <a:lnTo>
                  <a:pt x="0" y="0"/>
                </a:lnTo>
                <a:lnTo>
                  <a:pt x="0" y="216001"/>
                </a:lnTo>
              </a:path>
            </a:pathLst>
          </a:custGeom>
          <a:ln w="12700">
            <a:solidFill>
              <a:srgbClr val="164194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9" name="object 1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64004" y="9648594"/>
            <a:ext cx="400342" cy="359410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44352" y="9684005"/>
            <a:ext cx="675641" cy="3598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1240" y="4320006"/>
            <a:ext cx="2969740" cy="197999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0007" y="4320006"/>
            <a:ext cx="2969996" cy="1979993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0001" y="4320006"/>
            <a:ext cx="2970009" cy="1979993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30000" y="4320006"/>
            <a:ext cx="2969996" cy="1979993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0001" y="8676005"/>
            <a:ext cx="2970009" cy="1390395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41253" y="8676005"/>
            <a:ext cx="2227503" cy="1390395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651747" y="8676005"/>
            <a:ext cx="2227503" cy="1390395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801233" y="8676005"/>
            <a:ext cx="2227529" cy="1391101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707933" y="1660303"/>
            <a:ext cx="839469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5">
                <a:solidFill>
                  <a:srgbClr val="164194"/>
                </a:solidFill>
                <a:latin typeface="Microsoft Sans Serif"/>
                <a:cs typeface="Microsoft Sans Serif"/>
              </a:rPr>
              <a:t>BIMOS</a:t>
            </a:r>
            <a:r>
              <a:rPr dirty="0" sz="1000" spc="15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55">
                <a:solidFill>
                  <a:srgbClr val="164194"/>
                </a:solidFill>
                <a:latin typeface="Microsoft Sans Serif"/>
                <a:cs typeface="Microsoft Sans Serif"/>
              </a:rPr>
              <a:t>TEXON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09201" y="2054302"/>
            <a:ext cx="389890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80">
                <a:solidFill>
                  <a:srgbClr val="164194"/>
                </a:solidFill>
              </a:rPr>
              <a:t>FOR</a:t>
            </a:r>
            <a:r>
              <a:rPr dirty="0" sz="3000" spc="-355">
                <a:solidFill>
                  <a:srgbClr val="164194"/>
                </a:solidFill>
              </a:rPr>
              <a:t> </a:t>
            </a:r>
            <a:r>
              <a:rPr dirty="0" sz="3000" spc="-390">
                <a:solidFill>
                  <a:srgbClr val="164194"/>
                </a:solidFill>
              </a:rPr>
              <a:t>WORK</a:t>
            </a:r>
            <a:r>
              <a:rPr dirty="0" sz="3000" spc="-355">
                <a:solidFill>
                  <a:srgbClr val="164194"/>
                </a:solidFill>
              </a:rPr>
              <a:t> </a:t>
            </a:r>
            <a:r>
              <a:rPr dirty="0" sz="3000" spc="-250">
                <a:solidFill>
                  <a:srgbClr val="164194"/>
                </a:solidFill>
              </a:rPr>
              <a:t>IN</a:t>
            </a:r>
            <a:r>
              <a:rPr dirty="0" sz="3000" spc="-355">
                <a:solidFill>
                  <a:srgbClr val="164194"/>
                </a:solidFill>
              </a:rPr>
              <a:t> </a:t>
            </a:r>
            <a:r>
              <a:rPr dirty="0" sz="3000" spc="-409">
                <a:solidFill>
                  <a:srgbClr val="164194"/>
                </a:solidFill>
              </a:rPr>
              <a:t>CHALLENGING</a:t>
            </a:r>
            <a:endParaRPr sz="3000"/>
          </a:p>
        </p:txBody>
      </p:sp>
      <p:sp>
        <p:nvSpPr>
          <p:cNvPr id="12" name="object 12" descr=""/>
          <p:cNvSpPr txBox="1"/>
          <p:nvPr/>
        </p:nvSpPr>
        <p:spPr>
          <a:xfrm>
            <a:off x="709201" y="2414347"/>
            <a:ext cx="4422775" cy="1202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215"/>
              </a:lnSpc>
              <a:spcBef>
                <a:spcPts val="100"/>
              </a:spcBef>
            </a:pPr>
            <a:r>
              <a:rPr dirty="0" sz="3000" spc="-365" b="1">
                <a:solidFill>
                  <a:srgbClr val="164194"/>
                </a:solidFill>
                <a:latin typeface="Trebuchet MS"/>
                <a:cs typeface="Trebuchet MS"/>
              </a:rPr>
              <a:t>CONDITIONS</a:t>
            </a:r>
            <a:r>
              <a:rPr dirty="0" sz="3000" spc="-37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305" b="1">
                <a:solidFill>
                  <a:srgbClr val="164194"/>
                </a:solidFill>
                <a:latin typeface="Trebuchet MS"/>
                <a:cs typeface="Trebuchet MS"/>
              </a:rPr>
              <a:t>–</a:t>
            </a:r>
            <a:r>
              <a:rPr dirty="0" sz="3000" spc="-370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575" b="1">
                <a:solidFill>
                  <a:srgbClr val="164194"/>
                </a:solidFill>
                <a:latin typeface="Trebuchet MS"/>
                <a:cs typeface="Trebuchet MS"/>
              </a:rPr>
              <a:t>YOU</a:t>
            </a:r>
            <a:r>
              <a:rPr dirty="0" sz="3000" spc="-360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440" b="1">
                <a:solidFill>
                  <a:srgbClr val="164194"/>
                </a:solidFill>
                <a:latin typeface="Trebuchet MS"/>
                <a:cs typeface="Trebuchet MS"/>
              </a:rPr>
              <a:t>NEED</a:t>
            </a:r>
            <a:r>
              <a:rPr dirty="0" sz="3000" spc="-35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495" b="1">
                <a:solidFill>
                  <a:srgbClr val="164194"/>
                </a:solidFill>
                <a:latin typeface="Trebuchet MS"/>
                <a:cs typeface="Trebuchet MS"/>
              </a:rPr>
              <a:t>TEXON.</a:t>
            </a:r>
            <a:endParaRPr sz="3000">
              <a:latin typeface="Trebuchet MS"/>
              <a:cs typeface="Trebuchet MS"/>
            </a:endParaRPr>
          </a:p>
          <a:p>
            <a:pPr marL="12700" marR="177800">
              <a:lnSpc>
                <a:spcPct val="78700"/>
              </a:lnSpc>
              <a:spcBef>
                <a:spcPts val="384"/>
              </a:spcBef>
            </a:pPr>
            <a:r>
              <a:rPr dirty="0" sz="3000" spc="-505" b="1">
                <a:solidFill>
                  <a:srgbClr val="164194"/>
                </a:solidFill>
                <a:latin typeface="Trebuchet MS"/>
                <a:cs typeface="Trebuchet MS"/>
              </a:rPr>
              <a:t>THE</a:t>
            </a:r>
            <a:r>
              <a:rPr dirty="0" sz="3000" spc="-35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385" b="1">
                <a:solidFill>
                  <a:srgbClr val="164194"/>
                </a:solidFill>
                <a:latin typeface="Trebuchet MS"/>
                <a:cs typeface="Trebuchet MS"/>
              </a:rPr>
              <a:t>NUMBER</a:t>
            </a:r>
            <a:r>
              <a:rPr dirty="0" sz="3000" spc="-35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505" b="1">
                <a:solidFill>
                  <a:srgbClr val="164194"/>
                </a:solidFill>
                <a:latin typeface="Trebuchet MS"/>
                <a:cs typeface="Trebuchet MS"/>
              </a:rPr>
              <a:t>ONE</a:t>
            </a:r>
            <a:r>
              <a:rPr dirty="0" sz="3000" spc="-35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434" b="1">
                <a:solidFill>
                  <a:srgbClr val="164194"/>
                </a:solidFill>
                <a:latin typeface="Trebuchet MS"/>
                <a:cs typeface="Trebuchet MS"/>
              </a:rPr>
              <a:t>SOLUTION </a:t>
            </a:r>
            <a:r>
              <a:rPr dirty="0" sz="3000" spc="-480" b="1">
                <a:solidFill>
                  <a:srgbClr val="164194"/>
                </a:solidFill>
                <a:latin typeface="Trebuchet MS"/>
                <a:cs typeface="Trebuchet MS"/>
              </a:rPr>
              <a:t>FOR</a:t>
            </a:r>
            <a:r>
              <a:rPr dirty="0" sz="3000" spc="-360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385" b="1">
                <a:solidFill>
                  <a:srgbClr val="164194"/>
                </a:solidFill>
                <a:latin typeface="Trebuchet MS"/>
                <a:cs typeface="Trebuchet MS"/>
              </a:rPr>
              <a:t>HIGH-</a:t>
            </a:r>
            <a:r>
              <a:rPr dirty="0" sz="3000" spc="-480" b="1">
                <a:solidFill>
                  <a:srgbClr val="164194"/>
                </a:solidFill>
                <a:latin typeface="Trebuchet MS"/>
                <a:cs typeface="Trebuchet MS"/>
              </a:rPr>
              <a:t>TECH</a:t>
            </a:r>
            <a:r>
              <a:rPr dirty="0" sz="3000" spc="-35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370" b="1">
                <a:solidFill>
                  <a:srgbClr val="164194"/>
                </a:solidFill>
                <a:latin typeface="Trebuchet MS"/>
                <a:cs typeface="Trebuchet MS"/>
              </a:rPr>
              <a:t>WORKPLACES.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07299" y="6420744"/>
            <a:ext cx="2995930" cy="1645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000" spc="-100">
                <a:latin typeface="Arial Black"/>
                <a:cs typeface="Arial Black"/>
              </a:rPr>
              <a:t>Production. </a:t>
            </a:r>
            <a:r>
              <a:rPr dirty="0" sz="1000">
                <a:latin typeface="Microsoft Sans Serif"/>
                <a:cs typeface="Microsoft Sans Serif"/>
              </a:rPr>
              <a:t>Not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only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has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80">
                <a:latin typeface="Microsoft Sans Serif"/>
                <a:cs typeface="Microsoft Sans Serif"/>
              </a:rPr>
              <a:t>TEXON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been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designed </a:t>
            </a:r>
            <a:r>
              <a:rPr dirty="0" sz="1000">
                <a:latin typeface="Microsoft Sans Serif"/>
                <a:cs typeface="Microsoft Sans Serif"/>
              </a:rPr>
              <a:t>for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everyday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challenges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demanding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production </a:t>
            </a:r>
            <a:r>
              <a:rPr dirty="0" sz="1000">
                <a:latin typeface="Microsoft Sans Serif"/>
                <a:cs typeface="Microsoft Sans Serif"/>
              </a:rPr>
              <a:t>environments</a:t>
            </a:r>
            <a:r>
              <a:rPr dirty="0" sz="1000" spc="70">
                <a:latin typeface="Microsoft Sans Serif"/>
                <a:cs typeface="Microsoft Sans Serif"/>
              </a:rPr>
              <a:t> </a:t>
            </a:r>
            <a:r>
              <a:rPr dirty="0" sz="1000" spc="280">
                <a:latin typeface="Microsoft Sans Serif"/>
                <a:cs typeface="Microsoft Sans Serif"/>
              </a:rPr>
              <a:t>–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it</a:t>
            </a:r>
            <a:r>
              <a:rPr dirty="0" sz="1000" spc="7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even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guarantees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comfortable seating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such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cases,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too.</a:t>
            </a:r>
            <a:r>
              <a:rPr dirty="0" sz="1000" spc="-20">
                <a:latin typeface="Microsoft Sans Serif"/>
                <a:cs typeface="Microsoft Sans Serif"/>
              </a:rPr>
              <a:t> Thanks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its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robust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design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carefully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selected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durable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materials,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chair </a:t>
            </a:r>
            <a:r>
              <a:rPr dirty="0" sz="1000" spc="-20">
                <a:latin typeface="Microsoft Sans Serif"/>
                <a:cs typeface="Microsoft Sans Serif"/>
              </a:rPr>
              <a:t>can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withstand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35">
                <a:latin typeface="Microsoft Sans Serif"/>
                <a:cs typeface="Microsoft Sans Serif"/>
              </a:rPr>
              <a:t>even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most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extreme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loads.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Impacts, aggressive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oils,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sharp-edged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chips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or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flying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sparks: </a:t>
            </a:r>
            <a:r>
              <a:rPr dirty="0" sz="1000">
                <a:latin typeface="Microsoft Sans Serif"/>
                <a:cs typeface="Microsoft Sans Serif"/>
              </a:rPr>
              <a:t>All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these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typical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hazards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production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environ- </a:t>
            </a:r>
            <a:r>
              <a:rPr dirty="0" sz="1000">
                <a:latin typeface="Microsoft Sans Serif"/>
                <a:cs typeface="Microsoft Sans Serif"/>
              </a:rPr>
              <a:t>ments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will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do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no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harm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TEXON.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857280" y="6420363"/>
            <a:ext cx="2991485" cy="1645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000" spc="-145">
                <a:latin typeface="Arial Black"/>
                <a:cs typeface="Arial Black"/>
              </a:rPr>
              <a:t>ESD</a:t>
            </a:r>
            <a:r>
              <a:rPr dirty="0" sz="1000" spc="-110">
                <a:latin typeface="Arial Black"/>
                <a:cs typeface="Arial Black"/>
              </a:rPr>
              <a:t> </a:t>
            </a:r>
            <a:r>
              <a:rPr dirty="0" sz="1000" spc="-125">
                <a:latin typeface="Arial Black"/>
                <a:cs typeface="Arial Black"/>
              </a:rPr>
              <a:t>workstations.</a:t>
            </a:r>
            <a:r>
              <a:rPr dirty="0" sz="1000" spc="-110">
                <a:latin typeface="Arial Black"/>
                <a:cs typeface="Arial Black"/>
              </a:rPr>
              <a:t> </a:t>
            </a:r>
            <a:r>
              <a:rPr dirty="0" sz="1000" spc="-40">
                <a:latin typeface="Microsoft Sans Serif"/>
                <a:cs typeface="Microsoft Sans Serif"/>
              </a:rPr>
              <a:t>The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80">
                <a:latin typeface="Microsoft Sans Serif"/>
                <a:cs typeface="Microsoft Sans Serif"/>
              </a:rPr>
              <a:t>ESD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95">
                <a:latin typeface="Microsoft Sans Serif"/>
                <a:cs typeface="Microsoft Sans Serif"/>
              </a:rPr>
              <a:t>TEXON</a:t>
            </a:r>
            <a:r>
              <a:rPr dirty="0" sz="1000" spc="-20">
                <a:latin typeface="Microsoft Sans Serif"/>
                <a:cs typeface="Microsoft Sans Serif"/>
              </a:rPr>
              <a:t> has</a:t>
            </a:r>
            <a:r>
              <a:rPr dirty="0" sz="1000" spc="-25">
                <a:latin typeface="Microsoft Sans Serif"/>
                <a:cs typeface="Microsoft Sans Serif"/>
              </a:rPr>
              <a:t> been </a:t>
            </a:r>
            <a:r>
              <a:rPr dirty="0" sz="1000" spc="-10">
                <a:latin typeface="Microsoft Sans Serif"/>
                <a:cs typeface="Microsoft Sans Serif"/>
              </a:rPr>
              <a:t>specially </a:t>
            </a:r>
            <a:r>
              <a:rPr dirty="0" sz="1000" spc="10">
                <a:latin typeface="Microsoft Sans Serif"/>
                <a:cs typeface="Microsoft Sans Serif"/>
              </a:rPr>
              <a:t>created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to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meet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the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high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requirements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for</a:t>
            </a:r>
            <a:r>
              <a:rPr dirty="0" sz="1000" spc="5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these sensitive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workspaces.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It protects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against</a:t>
            </a:r>
            <a:r>
              <a:rPr dirty="0" sz="100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uncontrolled </a:t>
            </a:r>
            <a:r>
              <a:rPr dirty="0" sz="1000">
                <a:latin typeface="Microsoft Sans Serif"/>
                <a:cs typeface="Microsoft Sans Serif"/>
              </a:rPr>
              <a:t>electrostatic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discharges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6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high-tech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manufacturing. </a:t>
            </a:r>
            <a:r>
              <a:rPr dirty="0" sz="1000">
                <a:latin typeface="Microsoft Sans Serif"/>
                <a:cs typeface="Microsoft Sans Serif"/>
              </a:rPr>
              <a:t>Thanks</a:t>
            </a:r>
            <a:r>
              <a:rPr dirty="0" sz="1000" spc="15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16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its</a:t>
            </a:r>
            <a:r>
              <a:rPr dirty="0" sz="1000" spc="16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standard-compliant</a:t>
            </a:r>
            <a:r>
              <a:rPr dirty="0" sz="1000" spc="16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materials</a:t>
            </a:r>
            <a:r>
              <a:rPr dirty="0" sz="1000" spc="16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and </a:t>
            </a:r>
            <a:r>
              <a:rPr dirty="0" sz="1000" spc="-10">
                <a:latin typeface="Microsoft Sans Serif"/>
                <a:cs typeface="Microsoft Sans Serif"/>
              </a:rPr>
              <a:t>proven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discharge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capacity,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it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complies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with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strict </a:t>
            </a:r>
            <a:r>
              <a:rPr dirty="0" sz="1000">
                <a:latin typeface="Microsoft Sans Serif"/>
                <a:cs typeface="Microsoft Sans Serif"/>
              </a:rPr>
              <a:t>criteria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DIN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EN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61340,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ensuring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that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electronic components</a:t>
            </a:r>
            <a:r>
              <a:rPr dirty="0" sz="1000" spc="-3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and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sensitive</a:t>
            </a:r>
            <a:r>
              <a:rPr dirty="0" sz="1000" spc="-30">
                <a:latin typeface="Microsoft Sans Serif"/>
                <a:cs typeface="Microsoft Sans Serif"/>
              </a:rPr>
              <a:t> devices</a:t>
            </a:r>
            <a:r>
              <a:rPr dirty="0" sz="1000" spc="-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are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not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endangered </a:t>
            </a:r>
            <a:r>
              <a:rPr dirty="0" sz="1000" spc="-20">
                <a:latin typeface="Microsoft Sans Serif"/>
                <a:cs typeface="Microsoft Sans Serif"/>
              </a:rPr>
              <a:t>by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static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charge.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8268288" y="6420744"/>
            <a:ext cx="2966085" cy="1825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7150">
              <a:lnSpc>
                <a:spcPct val="118100"/>
              </a:lnSpc>
              <a:spcBef>
                <a:spcPts val="100"/>
              </a:spcBef>
            </a:pPr>
            <a:r>
              <a:rPr dirty="0" sz="1000" spc="-95">
                <a:latin typeface="Arial Black"/>
                <a:cs typeface="Arial Black"/>
              </a:rPr>
              <a:t>Laboratories.</a:t>
            </a:r>
            <a:r>
              <a:rPr dirty="0" sz="1000" spc="-65">
                <a:latin typeface="Arial Black"/>
                <a:cs typeface="Arial Black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The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 spc="-85">
                <a:latin typeface="Microsoft Sans Serif"/>
                <a:cs typeface="Microsoft Sans Serif"/>
              </a:rPr>
              <a:t>LABORATORY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 spc="-90">
                <a:latin typeface="Microsoft Sans Serif"/>
                <a:cs typeface="Microsoft Sans Serif"/>
              </a:rPr>
              <a:t>TEXON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has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set</a:t>
            </a:r>
            <a:r>
              <a:rPr dirty="0" sz="1000" spc="50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benchmark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for</a:t>
            </a:r>
            <a:r>
              <a:rPr dirty="0" sz="1000" spc="8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laboratory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chairs.</a:t>
            </a:r>
            <a:r>
              <a:rPr dirty="0" sz="1000" spc="8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Its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consistent </a:t>
            </a:r>
            <a:r>
              <a:rPr dirty="0" sz="1000">
                <a:latin typeface="Microsoft Sans Serif"/>
                <a:cs typeface="Microsoft Sans Serif"/>
              </a:rPr>
              <a:t>hygienic</a:t>
            </a:r>
            <a:r>
              <a:rPr dirty="0" sz="1000" spc="8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design</a:t>
            </a:r>
            <a:r>
              <a:rPr dirty="0" sz="1000" spc="8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ensures</a:t>
            </a:r>
            <a:r>
              <a:rPr dirty="0" sz="1000" spc="8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that</a:t>
            </a:r>
            <a:r>
              <a:rPr dirty="0" sz="1000" spc="8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8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chair</a:t>
            </a:r>
            <a:r>
              <a:rPr dirty="0" sz="1000" spc="9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can</a:t>
            </a:r>
            <a:r>
              <a:rPr dirty="0" sz="1000" spc="8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be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18100"/>
              </a:lnSpc>
            </a:pPr>
            <a:r>
              <a:rPr dirty="0" sz="1000">
                <a:latin typeface="Microsoft Sans Serif"/>
                <a:cs typeface="Microsoft Sans Serif"/>
              </a:rPr>
              <a:t>thoroughly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cleaned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with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great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ease.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All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materials </a:t>
            </a:r>
            <a:r>
              <a:rPr dirty="0" sz="1000">
                <a:latin typeface="Microsoft Sans Serif"/>
                <a:cs typeface="Microsoft Sans Serif"/>
              </a:rPr>
              <a:t>used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are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resistant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commercially</a:t>
            </a:r>
            <a:r>
              <a:rPr dirty="0" sz="1000" spc="5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available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disin- </a:t>
            </a:r>
            <a:r>
              <a:rPr dirty="0" sz="1000">
                <a:latin typeface="Microsoft Sans Serif"/>
                <a:cs typeface="Microsoft Sans Serif"/>
              </a:rPr>
              <a:t>fectants.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Moreover,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 spc="-85">
                <a:latin typeface="Microsoft Sans Serif"/>
                <a:cs typeface="Microsoft Sans Serif"/>
              </a:rPr>
              <a:t>LABORATORY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 spc="-90">
                <a:latin typeface="Microsoft Sans Serif"/>
                <a:cs typeface="Microsoft Sans Serif"/>
              </a:rPr>
              <a:t>TEXON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stands </a:t>
            </a:r>
            <a:r>
              <a:rPr dirty="0" sz="1000">
                <a:latin typeface="Microsoft Sans Serif"/>
                <a:cs typeface="Microsoft Sans Serif"/>
              </a:rPr>
              <a:t>out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on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account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its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striking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design,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which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combines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best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function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aesthetics.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Thanks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its </a:t>
            </a:r>
            <a:r>
              <a:rPr dirty="0" sz="1000">
                <a:latin typeface="Microsoft Sans Serif"/>
                <a:cs typeface="Microsoft Sans Serif"/>
              </a:rPr>
              <a:t>robust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design,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chair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is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perfectly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able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withstand </a:t>
            </a:r>
            <a:r>
              <a:rPr dirty="0" sz="1000">
                <a:latin typeface="Microsoft Sans Serif"/>
                <a:cs typeface="Microsoft Sans Serif"/>
              </a:rPr>
              <a:t>demanding</a:t>
            </a:r>
            <a:r>
              <a:rPr dirty="0" sz="1000" spc="5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laboratory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conditions.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1417298" y="6420744"/>
            <a:ext cx="2988310" cy="1825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000" spc="-125">
                <a:latin typeface="Arial Black"/>
                <a:cs typeface="Arial Black"/>
              </a:rPr>
              <a:t>Cleanrooms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and</a:t>
            </a:r>
            <a:r>
              <a:rPr dirty="0" sz="1000" spc="-85">
                <a:latin typeface="Arial Black"/>
                <a:cs typeface="Arial Black"/>
              </a:rPr>
              <a:t> high-</a:t>
            </a:r>
            <a:r>
              <a:rPr dirty="0" sz="1000" spc="-135">
                <a:latin typeface="Arial Black"/>
                <a:cs typeface="Arial Black"/>
              </a:rPr>
              <a:t>tech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25">
                <a:latin typeface="Arial Black"/>
                <a:cs typeface="Arial Black"/>
              </a:rPr>
              <a:t>workstations.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45">
                <a:latin typeface="Microsoft Sans Serif"/>
                <a:cs typeface="Microsoft Sans Serif"/>
              </a:rPr>
              <a:t>The</a:t>
            </a:r>
            <a:r>
              <a:rPr dirty="0" sz="100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CLEAN- </a:t>
            </a:r>
            <a:r>
              <a:rPr dirty="0" sz="1000" spc="-105">
                <a:latin typeface="Microsoft Sans Serif"/>
                <a:cs typeface="Microsoft Sans Serif"/>
              </a:rPr>
              <a:t>ROOM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 spc="-95">
                <a:latin typeface="Microsoft Sans Serif"/>
                <a:cs typeface="Microsoft Sans Serif"/>
              </a:rPr>
              <a:t>TEXON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is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ideal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seating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solution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for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the </a:t>
            </a:r>
            <a:r>
              <a:rPr dirty="0" sz="1000">
                <a:latin typeface="Microsoft Sans Serif"/>
                <a:cs typeface="Microsoft Sans Serif"/>
              </a:rPr>
              <a:t>high-</a:t>
            </a:r>
            <a:r>
              <a:rPr dirty="0" sz="1000" spc="-25">
                <a:latin typeface="Microsoft Sans Serif"/>
                <a:cs typeface="Microsoft Sans Serif"/>
              </a:rPr>
              <a:t>tech </a:t>
            </a:r>
            <a:r>
              <a:rPr dirty="0" sz="1000" spc="-20">
                <a:latin typeface="Microsoft Sans Serif"/>
                <a:cs typeface="Microsoft Sans Serif"/>
              </a:rPr>
              <a:t>industry. </a:t>
            </a:r>
            <a:r>
              <a:rPr dirty="0" sz="1000">
                <a:latin typeface="Microsoft Sans Serif"/>
                <a:cs typeface="Microsoft Sans Serif"/>
              </a:rPr>
              <a:t>It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is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certified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for</a:t>
            </a:r>
            <a:r>
              <a:rPr dirty="0" sz="1000" spc="-20">
                <a:latin typeface="Microsoft Sans Serif"/>
                <a:cs typeface="Microsoft Sans Serif"/>
              </a:rPr>
              <a:t> class </a:t>
            </a:r>
            <a:r>
              <a:rPr dirty="0" sz="1000" spc="-45">
                <a:latin typeface="Microsoft Sans Serif"/>
                <a:cs typeface="Microsoft Sans Serif"/>
              </a:rPr>
              <a:t>3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cleanrooms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accordance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with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 spc="-30">
                <a:latin typeface="Microsoft Sans Serif"/>
                <a:cs typeface="Microsoft Sans Serif"/>
              </a:rPr>
              <a:t>DIN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45">
                <a:latin typeface="Microsoft Sans Serif"/>
                <a:cs typeface="Microsoft Sans Serif"/>
              </a:rPr>
              <a:t>EN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 spc="-85">
                <a:latin typeface="Microsoft Sans Serif"/>
                <a:cs typeface="Microsoft Sans Serif"/>
              </a:rPr>
              <a:t>ISO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35">
                <a:latin typeface="Microsoft Sans Serif"/>
                <a:cs typeface="Microsoft Sans Serif"/>
              </a:rPr>
              <a:t>14644-</a:t>
            </a:r>
            <a:r>
              <a:rPr dirty="0" sz="1000" spc="-10">
                <a:latin typeface="Microsoft Sans Serif"/>
                <a:cs typeface="Microsoft Sans Serif"/>
              </a:rPr>
              <a:t>1, and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therefore </a:t>
            </a:r>
            <a:r>
              <a:rPr dirty="0" sz="1000">
                <a:latin typeface="Microsoft Sans Serif"/>
                <a:cs typeface="Microsoft Sans Serif"/>
              </a:rPr>
              <a:t>satisfies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highest</a:t>
            </a:r>
            <a:r>
              <a:rPr dirty="0" sz="1000" spc="6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requirements.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6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addition,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it </a:t>
            </a:r>
            <a:r>
              <a:rPr dirty="0" sz="1000">
                <a:latin typeface="Microsoft Sans Serif"/>
                <a:cs typeface="Microsoft Sans Serif"/>
              </a:rPr>
              <a:t>guarantees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reliable</a:t>
            </a:r>
            <a:r>
              <a:rPr dirty="0" sz="1000" spc="8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protection</a:t>
            </a:r>
            <a:r>
              <a:rPr dirty="0" sz="1000" spc="8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against</a:t>
            </a:r>
            <a:r>
              <a:rPr dirty="0" sz="1000" spc="8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electrostatic </a:t>
            </a:r>
            <a:r>
              <a:rPr dirty="0" sz="1000" spc="-20">
                <a:latin typeface="Microsoft Sans Serif"/>
                <a:cs typeface="Microsoft Sans Serif"/>
              </a:rPr>
              <a:t>discharge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 spc="-30">
                <a:latin typeface="Microsoft Sans Serif"/>
                <a:cs typeface="Microsoft Sans Serif"/>
              </a:rPr>
              <a:t>accordance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with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 spc="-30">
                <a:latin typeface="Microsoft Sans Serif"/>
                <a:cs typeface="Microsoft Sans Serif"/>
              </a:rPr>
              <a:t>DIN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45">
                <a:latin typeface="Microsoft Sans Serif"/>
                <a:cs typeface="Microsoft Sans Serif"/>
              </a:rPr>
              <a:t>EN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 spc="-30">
                <a:latin typeface="Microsoft Sans Serif"/>
                <a:cs typeface="Microsoft Sans Serif"/>
              </a:rPr>
              <a:t>61340-</a:t>
            </a:r>
            <a:r>
              <a:rPr dirty="0" sz="1000" spc="-25">
                <a:latin typeface="Microsoft Sans Serif"/>
                <a:cs typeface="Microsoft Sans Serif"/>
              </a:rPr>
              <a:t>5-</a:t>
            </a:r>
            <a:r>
              <a:rPr dirty="0" sz="1000">
                <a:latin typeface="Microsoft Sans Serif"/>
                <a:cs typeface="Microsoft Sans Serif"/>
              </a:rPr>
              <a:t>1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275">
                <a:latin typeface="Microsoft Sans Serif"/>
                <a:cs typeface="Microsoft Sans Serif"/>
              </a:rPr>
              <a:t>–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and </a:t>
            </a:r>
            <a:r>
              <a:rPr dirty="0" sz="1000">
                <a:latin typeface="Microsoft Sans Serif"/>
                <a:cs typeface="Microsoft Sans Serif"/>
              </a:rPr>
              <a:t>therefore </a:t>
            </a:r>
            <a:r>
              <a:rPr dirty="0" sz="1000" spc="-10">
                <a:latin typeface="Microsoft Sans Serif"/>
                <a:cs typeface="Microsoft Sans Serif"/>
              </a:rPr>
              <a:t>combines</a:t>
            </a:r>
            <a:r>
              <a:rPr dirty="0" sz="100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adherence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 the highest </a:t>
            </a:r>
            <a:r>
              <a:rPr dirty="0" sz="1000" spc="-10">
                <a:latin typeface="Microsoft Sans Serif"/>
                <a:cs typeface="Microsoft Sans Serif"/>
              </a:rPr>
              <a:t>stand- </a:t>
            </a:r>
            <a:r>
              <a:rPr dirty="0" sz="1000">
                <a:latin typeface="Microsoft Sans Serif"/>
                <a:cs typeface="Microsoft Sans Serif"/>
              </a:rPr>
              <a:t>ards with effective protection for sensitive </a:t>
            </a:r>
            <a:r>
              <a:rPr dirty="0" sz="1000" spc="-10">
                <a:latin typeface="Microsoft Sans Serif"/>
                <a:cs typeface="Microsoft Sans Serif"/>
              </a:rPr>
              <a:t>working environments.</a:t>
            </a:r>
            <a:endParaRPr sz="1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9992" y="4320006"/>
            <a:ext cx="3690008" cy="215999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719999" y="2160003"/>
            <a:ext cx="10530205" cy="8532495"/>
            <a:chOff x="719999" y="2160003"/>
            <a:chExt cx="10530205" cy="853249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60000" y="6660007"/>
              <a:ext cx="3690002" cy="215999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5001" y="2160003"/>
              <a:ext cx="5624991" cy="853199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9999" y="9469178"/>
              <a:ext cx="1843664" cy="501648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707933" y="1660303"/>
            <a:ext cx="128841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35">
                <a:solidFill>
                  <a:srgbClr val="164194"/>
                </a:solidFill>
                <a:latin typeface="Microsoft Sans Serif"/>
                <a:cs typeface="Microsoft Sans Serif"/>
              </a:rPr>
              <a:t>FUNCTIONAL</a:t>
            </a:r>
            <a:r>
              <a:rPr dirty="0" sz="1000" spc="25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35">
                <a:solidFill>
                  <a:srgbClr val="164194"/>
                </a:solidFill>
                <a:latin typeface="Microsoft Sans Serif"/>
                <a:cs typeface="Microsoft Sans Serif"/>
              </a:rPr>
              <a:t>DESIGN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09201" y="2054302"/>
            <a:ext cx="216598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50">
                <a:solidFill>
                  <a:srgbClr val="164194"/>
                </a:solidFill>
              </a:rPr>
              <a:t>EXCELLENT</a:t>
            </a:r>
            <a:r>
              <a:rPr dirty="0" sz="3000" spc="-385">
                <a:solidFill>
                  <a:srgbClr val="164194"/>
                </a:solidFill>
              </a:rPr>
              <a:t> </a:t>
            </a:r>
            <a:r>
              <a:rPr dirty="0" sz="3000" spc="-495">
                <a:solidFill>
                  <a:srgbClr val="164194"/>
                </a:solidFill>
              </a:rPr>
              <a:t>FOR</a:t>
            </a:r>
            <a:endParaRPr sz="3000"/>
          </a:p>
        </p:txBody>
      </p:sp>
      <p:sp>
        <p:nvSpPr>
          <p:cNvPr id="9" name="object 9" descr=""/>
          <p:cNvSpPr txBox="1"/>
          <p:nvPr/>
        </p:nvSpPr>
        <p:spPr>
          <a:xfrm>
            <a:off x="709201" y="2414347"/>
            <a:ext cx="238950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00" b="1">
                <a:solidFill>
                  <a:srgbClr val="164194"/>
                </a:solidFill>
                <a:latin typeface="Trebuchet MS"/>
                <a:cs typeface="Trebuchet MS"/>
              </a:rPr>
              <a:t>ALL</a:t>
            </a:r>
            <a:r>
              <a:rPr dirty="0" sz="3000" spc="-360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370" b="1">
                <a:solidFill>
                  <a:srgbClr val="164194"/>
                </a:solidFill>
                <a:latin typeface="Trebuchet MS"/>
                <a:cs typeface="Trebuchet MS"/>
              </a:rPr>
              <a:t>STANDARDS.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1417298" y="4260743"/>
            <a:ext cx="1892935" cy="1645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5240">
              <a:lnSpc>
                <a:spcPct val="118100"/>
              </a:lnSpc>
              <a:spcBef>
                <a:spcPts val="100"/>
              </a:spcBef>
            </a:pPr>
            <a:r>
              <a:rPr dirty="0" sz="1000" spc="-105">
                <a:latin typeface="Arial Black"/>
                <a:cs typeface="Arial Black"/>
              </a:rPr>
              <a:t>Hygienic</a:t>
            </a:r>
            <a:r>
              <a:rPr dirty="0" sz="1000" spc="-70">
                <a:latin typeface="Arial Black"/>
                <a:cs typeface="Arial Black"/>
              </a:rPr>
              <a:t> </a:t>
            </a:r>
            <a:r>
              <a:rPr dirty="0" sz="1000" spc="-90">
                <a:latin typeface="Arial Black"/>
                <a:cs typeface="Arial Black"/>
              </a:rPr>
              <a:t>design.</a:t>
            </a:r>
            <a:r>
              <a:rPr dirty="0" sz="1000" spc="-65">
                <a:latin typeface="Arial Black"/>
                <a:cs typeface="Arial Black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closed </a:t>
            </a:r>
            <a:r>
              <a:rPr dirty="0" sz="1000">
                <a:latin typeface="Microsoft Sans Serif"/>
                <a:cs typeface="Microsoft Sans Serif"/>
              </a:rPr>
              <a:t>transition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points</a:t>
            </a:r>
            <a:r>
              <a:rPr dirty="0" sz="1000" spc="5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5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smooth, </a:t>
            </a:r>
            <a:r>
              <a:rPr dirty="0" sz="1000">
                <a:latin typeface="Microsoft Sans Serif"/>
                <a:cs typeface="Microsoft Sans Serif"/>
              </a:rPr>
              <a:t>seamless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surfaces of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 </a:t>
            </a:r>
            <a:r>
              <a:rPr dirty="0" sz="1000" spc="-20">
                <a:latin typeface="Microsoft Sans Serif"/>
                <a:cs typeface="Microsoft Sans Serif"/>
              </a:rPr>
              <a:t>chair </a:t>
            </a:r>
            <a:r>
              <a:rPr dirty="0" sz="1000">
                <a:latin typeface="Microsoft Sans Serif"/>
                <a:cs typeface="Microsoft Sans Serif"/>
              </a:rPr>
              <a:t>are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specially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designed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enable </a:t>
            </a:r>
            <a:r>
              <a:rPr dirty="0" sz="1000">
                <a:latin typeface="Microsoft Sans Serif"/>
                <a:cs typeface="Microsoft Sans Serif"/>
              </a:rPr>
              <a:t>thorough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simple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cleaning.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18100"/>
              </a:lnSpc>
            </a:pPr>
            <a:r>
              <a:rPr dirty="0" sz="1000" spc="-20">
                <a:latin typeface="Microsoft Sans Serif"/>
                <a:cs typeface="Microsoft Sans Serif"/>
              </a:rPr>
              <a:t>Moreover,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chair’s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mechanism </a:t>
            </a:r>
            <a:r>
              <a:rPr dirty="0" sz="1000">
                <a:latin typeface="Microsoft Sans Serif"/>
                <a:cs typeface="Microsoft Sans Serif"/>
              </a:rPr>
              <a:t>is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protected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by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washable </a:t>
            </a:r>
            <a:r>
              <a:rPr dirty="0" sz="1000" spc="-20">
                <a:latin typeface="Microsoft Sans Serif"/>
                <a:cs typeface="Microsoft Sans Serif"/>
              </a:rPr>
              <a:t>clean </a:t>
            </a:r>
            <a:r>
              <a:rPr dirty="0" sz="1000" spc="-10">
                <a:latin typeface="Microsoft Sans Serif"/>
                <a:cs typeface="Microsoft Sans Serif"/>
              </a:rPr>
              <a:t>cover,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which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makes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cleaning even</a:t>
            </a:r>
            <a:r>
              <a:rPr dirty="0" sz="1000" spc="-3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easier.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1417298" y="6600463"/>
            <a:ext cx="1945639" cy="1465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000" spc="-125">
                <a:latin typeface="Arial Black"/>
                <a:cs typeface="Arial Black"/>
              </a:rPr>
              <a:t>Tapered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14">
                <a:latin typeface="Arial Black"/>
                <a:cs typeface="Arial Black"/>
              </a:rPr>
              <a:t>backrest.</a:t>
            </a:r>
            <a:r>
              <a:rPr dirty="0" sz="1000" spc="-80">
                <a:latin typeface="Arial Black"/>
                <a:cs typeface="Arial Black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The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design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of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backrest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provides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more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space </a:t>
            </a:r>
            <a:r>
              <a:rPr dirty="0" sz="1000">
                <a:latin typeface="Microsoft Sans Serif"/>
                <a:cs typeface="Microsoft Sans Serif"/>
              </a:rPr>
              <a:t>for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upper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45">
                <a:latin typeface="Microsoft Sans Serif"/>
                <a:cs typeface="Microsoft Sans Serif"/>
              </a:rPr>
              <a:t>body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movements </a:t>
            </a:r>
            <a:r>
              <a:rPr dirty="0" sz="1000" spc="-10">
                <a:latin typeface="Microsoft Sans Serif"/>
                <a:cs typeface="Microsoft Sans Serif"/>
              </a:rPr>
              <a:t>(shoul- ders</a:t>
            </a:r>
            <a:r>
              <a:rPr dirty="0" sz="1000" spc="-4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and</a:t>
            </a:r>
            <a:r>
              <a:rPr dirty="0" sz="1000" spc="-35">
                <a:latin typeface="Microsoft Sans Serif"/>
                <a:cs typeface="Microsoft Sans Serif"/>
              </a:rPr>
              <a:t> </a:t>
            </a:r>
            <a:r>
              <a:rPr dirty="0" sz="1000" spc="-30">
                <a:latin typeface="Microsoft Sans Serif"/>
                <a:cs typeface="Microsoft Sans Serif"/>
              </a:rPr>
              <a:t>back).</a:t>
            </a:r>
            <a:r>
              <a:rPr dirty="0" sz="1000" spc="-40">
                <a:latin typeface="Microsoft Sans Serif"/>
                <a:cs typeface="Microsoft Sans Serif"/>
              </a:rPr>
              <a:t> </a:t>
            </a:r>
            <a:r>
              <a:rPr dirty="0" sz="1000" spc="-50">
                <a:latin typeface="Microsoft Sans Serif"/>
                <a:cs typeface="Microsoft Sans Serif"/>
              </a:rPr>
              <a:t>The</a:t>
            </a:r>
            <a:r>
              <a:rPr dirty="0" sz="1000" spc="-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chair</a:t>
            </a:r>
            <a:r>
              <a:rPr dirty="0" sz="1000" spc="-4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also</a:t>
            </a:r>
            <a:r>
              <a:rPr dirty="0" sz="1000" spc="-3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gives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user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more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room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reach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out</a:t>
            </a:r>
            <a:r>
              <a:rPr dirty="0" sz="1000" spc="50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side.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This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not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only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ensures </a:t>
            </a:r>
            <a:r>
              <a:rPr dirty="0" sz="1000">
                <a:latin typeface="Microsoft Sans Serif"/>
                <a:cs typeface="Microsoft Sans Serif"/>
              </a:rPr>
              <a:t>additional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comfort,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but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also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great- </a:t>
            </a:r>
            <a:r>
              <a:rPr dirty="0" sz="1000" spc="10">
                <a:latin typeface="Microsoft Sans Serif"/>
                <a:cs typeface="Microsoft Sans Serif"/>
              </a:rPr>
              <a:t>er</a:t>
            </a:r>
            <a:r>
              <a:rPr dirty="0" sz="1000" spc="6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flexibility</a:t>
            </a:r>
            <a:r>
              <a:rPr dirty="0" sz="1000" spc="6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when</a:t>
            </a:r>
            <a:r>
              <a:rPr dirty="0" sz="1000" spc="6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working.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07261" y="4260235"/>
            <a:ext cx="3523615" cy="24377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000" spc="-45">
                <a:latin typeface="Microsoft Sans Serif"/>
                <a:cs typeface="Microsoft Sans Serif"/>
              </a:rPr>
              <a:t>The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hygienic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design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 spc="-90">
                <a:latin typeface="Microsoft Sans Serif"/>
                <a:cs typeface="Microsoft Sans Serif"/>
              </a:rPr>
              <a:t>TEXON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has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been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tested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 spc="-40">
                <a:latin typeface="Microsoft Sans Serif"/>
                <a:cs typeface="Microsoft Sans Serif"/>
              </a:rPr>
              <a:t>by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Germany’s </a:t>
            </a:r>
            <a:r>
              <a:rPr dirty="0" sz="1000" spc="10">
                <a:latin typeface="Microsoft Sans Serif"/>
                <a:cs typeface="Microsoft Sans Serif"/>
              </a:rPr>
              <a:t>Fraunhofer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Institute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with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regard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to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its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functionality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and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areas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application. </a:t>
            </a:r>
            <a:r>
              <a:rPr dirty="0" sz="1000" spc="-20">
                <a:latin typeface="Microsoft Sans Serif"/>
                <a:cs typeface="Microsoft Sans Serif"/>
              </a:rPr>
              <a:t>The</a:t>
            </a:r>
            <a:r>
              <a:rPr dirty="0" sz="1000">
                <a:latin typeface="Microsoft Sans Serif"/>
                <a:cs typeface="Microsoft Sans Serif"/>
              </a:rPr>
              <a:t> assessment has verified </a:t>
            </a:r>
            <a:r>
              <a:rPr dirty="0" sz="1000" spc="-10">
                <a:latin typeface="Microsoft Sans Serif"/>
                <a:cs typeface="Microsoft Sans Serif"/>
              </a:rPr>
              <a:t>that: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 chair can be completely cleaned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30">
                <a:latin typeface="Microsoft Sans Serif"/>
                <a:cs typeface="Microsoft Sans Serif"/>
              </a:rPr>
              <a:t>by</a:t>
            </a:r>
            <a:r>
              <a:rPr dirty="0" sz="1000">
                <a:latin typeface="Microsoft Sans Serif"/>
                <a:cs typeface="Microsoft Sans Serif"/>
              </a:rPr>
              <a:t> simply wiping it </a:t>
            </a:r>
            <a:r>
              <a:rPr dirty="0" sz="1000" spc="-20">
                <a:latin typeface="Microsoft Sans Serif"/>
                <a:cs typeface="Microsoft Sans Serif"/>
              </a:rPr>
              <a:t>down</a:t>
            </a:r>
            <a:endParaRPr sz="1000">
              <a:latin typeface="Microsoft Sans Serif"/>
              <a:cs typeface="Microsoft Sans Serif"/>
            </a:endParaRPr>
          </a:p>
          <a:p>
            <a:pPr marL="94615" marR="265430" indent="-82550">
              <a:lnSpc>
                <a:spcPct val="118100"/>
              </a:lnSpc>
              <a:spcBef>
                <a:spcPts val="850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modular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design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makes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it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possible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efficiently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clean </a:t>
            </a:r>
            <a:r>
              <a:rPr dirty="0" sz="1000">
                <a:latin typeface="Microsoft Sans Serif"/>
                <a:cs typeface="Microsoft Sans Serif"/>
              </a:rPr>
              <a:t>individual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components</a:t>
            </a:r>
            <a:endParaRPr sz="1000">
              <a:latin typeface="Microsoft Sans Serif"/>
              <a:cs typeface="Microsoft Sans Serif"/>
            </a:endParaRPr>
          </a:p>
          <a:p>
            <a:pPr marL="94615" marR="352425" indent="-82550">
              <a:lnSpc>
                <a:spcPct val="118100"/>
              </a:lnSpc>
              <a:spcBef>
                <a:spcPts val="855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20">
                <a:latin typeface="Microsoft Sans Serif"/>
                <a:cs typeface="Microsoft Sans Serif"/>
              </a:rPr>
              <a:t> </a:t>
            </a:r>
            <a:r>
              <a:rPr dirty="0" sz="1000" spc="-85">
                <a:latin typeface="Microsoft Sans Serif"/>
                <a:cs typeface="Microsoft Sans Serif"/>
              </a:rPr>
              <a:t>TEXON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is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optimally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suited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for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production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environments </a:t>
            </a:r>
            <a:r>
              <a:rPr dirty="0" sz="1000">
                <a:latin typeface="Microsoft Sans Serif"/>
                <a:cs typeface="Microsoft Sans Serif"/>
              </a:rPr>
              <a:t>where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cleanliness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hygiene </a:t>
            </a:r>
            <a:r>
              <a:rPr dirty="0" sz="1000">
                <a:latin typeface="Microsoft Sans Serif"/>
                <a:cs typeface="Microsoft Sans Serif"/>
              </a:rPr>
              <a:t>are</a:t>
            </a:r>
            <a:r>
              <a:rPr dirty="0" sz="1000" spc="-10">
                <a:latin typeface="Microsoft Sans Serif"/>
                <a:cs typeface="Microsoft Sans Serif"/>
              </a:rPr>
              <a:t> critical</a:t>
            </a:r>
            <a:endParaRPr sz="1000">
              <a:latin typeface="Microsoft Sans Serif"/>
              <a:cs typeface="Microsoft Sans Serif"/>
            </a:endParaRPr>
          </a:p>
          <a:p>
            <a:pPr marL="97155" marR="177800" indent="-85090">
              <a:lnSpc>
                <a:spcPct val="118100"/>
              </a:lnSpc>
              <a:spcBef>
                <a:spcPts val="850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95">
                <a:latin typeface="Microsoft Sans Serif"/>
                <a:cs typeface="Microsoft Sans Serif"/>
              </a:rPr>
              <a:t> </a:t>
            </a:r>
            <a:r>
              <a:rPr dirty="0" sz="1000" spc="-75">
                <a:latin typeface="Microsoft Sans Serif"/>
                <a:cs typeface="Microsoft Sans Serif"/>
              </a:rPr>
              <a:t>TEXON</a:t>
            </a:r>
            <a:r>
              <a:rPr dirty="0" sz="1000" spc="5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adheres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design</a:t>
            </a:r>
            <a:r>
              <a:rPr dirty="0" sz="1000" spc="5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recommendations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the European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Hygienic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Engineering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and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Design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 spc="-30">
                <a:latin typeface="Microsoft Sans Serif"/>
                <a:cs typeface="Microsoft Sans Serif"/>
              </a:rPr>
              <a:t>Group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65">
                <a:latin typeface="Microsoft Sans Serif"/>
                <a:cs typeface="Microsoft Sans Serif"/>
              </a:rPr>
              <a:t>(EHEDG)</a:t>
            </a:r>
            <a:r>
              <a:rPr dirty="0" sz="1000">
                <a:latin typeface="Microsoft Sans Serif"/>
                <a:cs typeface="Microsoft Sans Serif"/>
              </a:rPr>
              <a:t> and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standards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75">
                <a:latin typeface="Microsoft Sans Serif"/>
                <a:cs typeface="Microsoft Sans Serif"/>
              </a:rPr>
              <a:t>ISO</a:t>
            </a:r>
            <a:r>
              <a:rPr dirty="0" sz="100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14644-</a:t>
            </a:r>
            <a:r>
              <a:rPr dirty="0" sz="1000">
                <a:latin typeface="Microsoft Sans Serif"/>
                <a:cs typeface="Microsoft Sans Serif"/>
              </a:rPr>
              <a:t>1,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30">
                <a:latin typeface="Microsoft Sans Serif"/>
                <a:cs typeface="Microsoft Sans Serif"/>
              </a:rPr>
              <a:t>14159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1672-</a:t>
            </a:r>
            <a:r>
              <a:rPr dirty="0" sz="1000" spc="-25">
                <a:latin typeface="Microsoft Sans Serif"/>
                <a:cs typeface="Microsoft Sans Serif"/>
              </a:rPr>
              <a:t>2.</a:t>
            </a:r>
            <a:endParaRPr sz="1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3" y="0"/>
            <a:ext cx="15120619" cy="10692130"/>
            <a:chOff x="-3" y="0"/>
            <a:chExt cx="15120619" cy="1069213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528009"/>
              <a:ext cx="7559992" cy="716399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9992" y="0"/>
              <a:ext cx="7560005" cy="10692003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-3" y="2"/>
              <a:ext cx="7560309" cy="10692130"/>
            </a:xfrm>
            <a:custGeom>
              <a:avLst/>
              <a:gdLst/>
              <a:ahLst/>
              <a:cxnLst/>
              <a:rect l="l" t="t" r="r" b="b"/>
              <a:pathLst>
                <a:path w="7560309" h="10692130">
                  <a:moveTo>
                    <a:pt x="7560003" y="10692014"/>
                  </a:moveTo>
                  <a:lnTo>
                    <a:pt x="0" y="10692014"/>
                  </a:lnTo>
                  <a:lnTo>
                    <a:pt x="0" y="0"/>
                  </a:lnTo>
                  <a:lnTo>
                    <a:pt x="7560003" y="0"/>
                  </a:lnTo>
                  <a:lnTo>
                    <a:pt x="7560003" y="1069201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528006"/>
              <a:ext cx="7559992" cy="716399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001" y="3528009"/>
              <a:ext cx="4200004" cy="7163993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3852267" y="9440861"/>
              <a:ext cx="375920" cy="429895"/>
            </a:xfrm>
            <a:custGeom>
              <a:avLst/>
              <a:gdLst/>
              <a:ahLst/>
              <a:cxnLst/>
              <a:rect l="l" t="t" r="r" b="b"/>
              <a:pathLst>
                <a:path w="375919" h="429895">
                  <a:moveTo>
                    <a:pt x="183959" y="0"/>
                  </a:moveTo>
                  <a:lnTo>
                    <a:pt x="0" y="345236"/>
                  </a:lnTo>
                  <a:lnTo>
                    <a:pt x="375475" y="345236"/>
                  </a:lnTo>
                  <a:lnTo>
                    <a:pt x="354748" y="307873"/>
                  </a:lnTo>
                  <a:lnTo>
                    <a:pt x="162077" y="307873"/>
                  </a:lnTo>
                  <a:lnTo>
                    <a:pt x="153111" y="301282"/>
                  </a:lnTo>
                  <a:lnTo>
                    <a:pt x="153069" y="300304"/>
                  </a:lnTo>
                  <a:lnTo>
                    <a:pt x="118846" y="300304"/>
                  </a:lnTo>
                  <a:lnTo>
                    <a:pt x="107297" y="292703"/>
                  </a:lnTo>
                  <a:lnTo>
                    <a:pt x="98271" y="281716"/>
                  </a:lnTo>
                  <a:lnTo>
                    <a:pt x="92395" y="271830"/>
                  </a:lnTo>
                  <a:lnTo>
                    <a:pt x="90299" y="267542"/>
                  </a:lnTo>
                  <a:lnTo>
                    <a:pt x="92133" y="231419"/>
                  </a:lnTo>
                  <a:lnTo>
                    <a:pt x="92241" y="229212"/>
                  </a:lnTo>
                  <a:lnTo>
                    <a:pt x="92811" y="211264"/>
                  </a:lnTo>
                  <a:lnTo>
                    <a:pt x="99754" y="197195"/>
                  </a:lnTo>
                  <a:lnTo>
                    <a:pt x="115595" y="173674"/>
                  </a:lnTo>
                  <a:lnTo>
                    <a:pt x="132855" y="151726"/>
                  </a:lnTo>
                  <a:lnTo>
                    <a:pt x="144056" y="142379"/>
                  </a:lnTo>
                  <a:lnTo>
                    <a:pt x="161549" y="137877"/>
                  </a:lnTo>
                  <a:lnTo>
                    <a:pt x="192666" y="127155"/>
                  </a:lnTo>
                  <a:lnTo>
                    <a:pt x="235610" y="111302"/>
                  </a:lnTo>
                  <a:lnTo>
                    <a:pt x="245703" y="111302"/>
                  </a:lnTo>
                  <a:lnTo>
                    <a:pt x="183959" y="0"/>
                  </a:lnTo>
                  <a:close/>
                </a:path>
                <a:path w="375919" h="429895">
                  <a:moveTo>
                    <a:pt x="177305" y="294774"/>
                  </a:moveTo>
                  <a:lnTo>
                    <a:pt x="176862" y="295490"/>
                  </a:lnTo>
                  <a:lnTo>
                    <a:pt x="169062" y="305993"/>
                  </a:lnTo>
                  <a:lnTo>
                    <a:pt x="162077" y="307873"/>
                  </a:lnTo>
                  <a:lnTo>
                    <a:pt x="354748" y="307873"/>
                  </a:lnTo>
                  <a:lnTo>
                    <a:pt x="351479" y="301980"/>
                  </a:lnTo>
                  <a:lnTo>
                    <a:pt x="176809" y="301980"/>
                  </a:lnTo>
                  <a:lnTo>
                    <a:pt x="177227" y="296832"/>
                  </a:lnTo>
                  <a:lnTo>
                    <a:pt x="177305" y="294774"/>
                  </a:lnTo>
                  <a:close/>
                </a:path>
                <a:path w="375919" h="429895">
                  <a:moveTo>
                    <a:pt x="275932" y="206222"/>
                  </a:moveTo>
                  <a:lnTo>
                    <a:pt x="274256" y="208749"/>
                  </a:lnTo>
                  <a:lnTo>
                    <a:pt x="268543" y="219332"/>
                  </a:lnTo>
                  <a:lnTo>
                    <a:pt x="257557" y="229212"/>
                  </a:lnTo>
                  <a:lnTo>
                    <a:pt x="244840" y="237678"/>
                  </a:lnTo>
                  <a:lnTo>
                    <a:pt x="233934" y="244017"/>
                  </a:lnTo>
                  <a:lnTo>
                    <a:pt x="224956" y="251603"/>
                  </a:lnTo>
                  <a:lnTo>
                    <a:pt x="216233" y="262593"/>
                  </a:lnTo>
                  <a:lnTo>
                    <a:pt x="208893" y="274023"/>
                  </a:lnTo>
                  <a:lnTo>
                    <a:pt x="203695" y="283502"/>
                  </a:lnTo>
                  <a:lnTo>
                    <a:pt x="197367" y="290755"/>
                  </a:lnTo>
                  <a:lnTo>
                    <a:pt x="188361" y="296832"/>
                  </a:lnTo>
                  <a:lnTo>
                    <a:pt x="180301" y="300863"/>
                  </a:lnTo>
                  <a:lnTo>
                    <a:pt x="176809" y="301980"/>
                  </a:lnTo>
                  <a:lnTo>
                    <a:pt x="351479" y="301980"/>
                  </a:lnTo>
                  <a:lnTo>
                    <a:pt x="298795" y="207009"/>
                  </a:lnTo>
                  <a:lnTo>
                    <a:pt x="289559" y="207009"/>
                  </a:lnTo>
                  <a:lnTo>
                    <a:pt x="275932" y="206222"/>
                  </a:lnTo>
                  <a:close/>
                </a:path>
                <a:path w="375919" h="429895">
                  <a:moveTo>
                    <a:pt x="125577" y="215455"/>
                  </a:moveTo>
                  <a:lnTo>
                    <a:pt x="113485" y="257454"/>
                  </a:lnTo>
                  <a:lnTo>
                    <a:pt x="113420" y="258511"/>
                  </a:lnTo>
                  <a:lnTo>
                    <a:pt x="113295" y="260527"/>
                  </a:lnTo>
                  <a:lnTo>
                    <a:pt x="116332" y="270890"/>
                  </a:lnTo>
                  <a:lnTo>
                    <a:pt x="122275" y="280566"/>
                  </a:lnTo>
                  <a:lnTo>
                    <a:pt x="126603" y="291280"/>
                  </a:lnTo>
                  <a:lnTo>
                    <a:pt x="126604" y="299601"/>
                  </a:lnTo>
                  <a:lnTo>
                    <a:pt x="118846" y="300304"/>
                  </a:lnTo>
                  <a:lnTo>
                    <a:pt x="153069" y="300304"/>
                  </a:lnTo>
                  <a:lnTo>
                    <a:pt x="153040" y="299601"/>
                  </a:lnTo>
                  <a:lnTo>
                    <a:pt x="152923" y="296832"/>
                  </a:lnTo>
                  <a:lnTo>
                    <a:pt x="152806" y="294068"/>
                  </a:lnTo>
                  <a:lnTo>
                    <a:pt x="154849" y="291280"/>
                  </a:lnTo>
                  <a:lnTo>
                    <a:pt x="133489" y="291280"/>
                  </a:lnTo>
                  <a:lnTo>
                    <a:pt x="117936" y="251603"/>
                  </a:lnTo>
                  <a:lnTo>
                    <a:pt x="117814" y="244855"/>
                  </a:lnTo>
                  <a:lnTo>
                    <a:pt x="117703" y="238772"/>
                  </a:lnTo>
                  <a:lnTo>
                    <a:pt x="117981" y="237678"/>
                  </a:lnTo>
                  <a:lnTo>
                    <a:pt x="122298" y="222416"/>
                  </a:lnTo>
                  <a:lnTo>
                    <a:pt x="122363" y="222186"/>
                  </a:lnTo>
                  <a:lnTo>
                    <a:pt x="122466" y="221822"/>
                  </a:lnTo>
                  <a:lnTo>
                    <a:pt x="125577" y="215455"/>
                  </a:lnTo>
                  <a:close/>
                </a:path>
                <a:path w="375919" h="429895">
                  <a:moveTo>
                    <a:pt x="172717" y="280962"/>
                  </a:moveTo>
                  <a:lnTo>
                    <a:pt x="168021" y="280962"/>
                  </a:lnTo>
                  <a:lnTo>
                    <a:pt x="176987" y="287553"/>
                  </a:lnTo>
                  <a:lnTo>
                    <a:pt x="177090" y="289901"/>
                  </a:lnTo>
                  <a:lnTo>
                    <a:pt x="177213" y="292703"/>
                  </a:lnTo>
                  <a:lnTo>
                    <a:pt x="177305" y="294774"/>
                  </a:lnTo>
                  <a:lnTo>
                    <a:pt x="177452" y="294068"/>
                  </a:lnTo>
                  <a:lnTo>
                    <a:pt x="177562" y="292703"/>
                  </a:lnTo>
                  <a:lnTo>
                    <a:pt x="177678" y="291280"/>
                  </a:lnTo>
                  <a:lnTo>
                    <a:pt x="177790" y="289901"/>
                  </a:lnTo>
                  <a:lnTo>
                    <a:pt x="177907" y="288455"/>
                  </a:lnTo>
                  <a:lnTo>
                    <a:pt x="177981" y="287553"/>
                  </a:lnTo>
                  <a:lnTo>
                    <a:pt x="178086" y="286255"/>
                  </a:lnTo>
                  <a:lnTo>
                    <a:pt x="172717" y="280962"/>
                  </a:lnTo>
                  <a:close/>
                </a:path>
                <a:path w="375919" h="429895">
                  <a:moveTo>
                    <a:pt x="151019" y="204144"/>
                  </a:moveTo>
                  <a:lnTo>
                    <a:pt x="140690" y="205371"/>
                  </a:lnTo>
                  <a:lnTo>
                    <a:pt x="140826" y="205371"/>
                  </a:lnTo>
                  <a:lnTo>
                    <a:pt x="139738" y="205689"/>
                  </a:lnTo>
                  <a:lnTo>
                    <a:pt x="138620" y="209524"/>
                  </a:lnTo>
                  <a:lnTo>
                    <a:pt x="137604" y="212674"/>
                  </a:lnTo>
                  <a:lnTo>
                    <a:pt x="136486" y="213779"/>
                  </a:lnTo>
                  <a:lnTo>
                    <a:pt x="133219" y="222186"/>
                  </a:lnTo>
                  <a:lnTo>
                    <a:pt x="133130" y="222416"/>
                  </a:lnTo>
                  <a:lnTo>
                    <a:pt x="129895" y="238772"/>
                  </a:lnTo>
                  <a:lnTo>
                    <a:pt x="129771" y="239398"/>
                  </a:lnTo>
                  <a:lnTo>
                    <a:pt x="128994" y="257454"/>
                  </a:lnTo>
                  <a:lnTo>
                    <a:pt x="128932" y="258899"/>
                  </a:lnTo>
                  <a:lnTo>
                    <a:pt x="132856" y="274023"/>
                  </a:lnTo>
                  <a:lnTo>
                    <a:pt x="133181" y="275204"/>
                  </a:lnTo>
                  <a:lnTo>
                    <a:pt x="137343" y="284900"/>
                  </a:lnTo>
                  <a:lnTo>
                    <a:pt x="136596" y="289901"/>
                  </a:lnTo>
                  <a:lnTo>
                    <a:pt x="133489" y="291280"/>
                  </a:lnTo>
                  <a:lnTo>
                    <a:pt x="154849" y="291280"/>
                  </a:lnTo>
                  <a:lnTo>
                    <a:pt x="161036" y="282841"/>
                  </a:lnTo>
                  <a:lnTo>
                    <a:pt x="168021" y="280962"/>
                  </a:lnTo>
                  <a:lnTo>
                    <a:pt x="172717" y="280962"/>
                  </a:lnTo>
                  <a:lnTo>
                    <a:pt x="171881" y="280138"/>
                  </a:lnTo>
                  <a:lnTo>
                    <a:pt x="146571" y="280138"/>
                  </a:lnTo>
                  <a:lnTo>
                    <a:pt x="136122" y="258511"/>
                  </a:lnTo>
                  <a:lnTo>
                    <a:pt x="136067" y="238772"/>
                  </a:lnTo>
                  <a:lnTo>
                    <a:pt x="140423" y="224386"/>
                  </a:lnTo>
                  <a:lnTo>
                    <a:pt x="143205" y="218820"/>
                  </a:lnTo>
                  <a:lnTo>
                    <a:pt x="158081" y="218820"/>
                  </a:lnTo>
                  <a:lnTo>
                    <a:pt x="159169" y="217144"/>
                  </a:lnTo>
                  <a:lnTo>
                    <a:pt x="158777" y="213779"/>
                  </a:lnTo>
                  <a:lnTo>
                    <a:pt x="158762" y="213649"/>
                  </a:lnTo>
                  <a:lnTo>
                    <a:pt x="156631" y="208326"/>
                  </a:lnTo>
                  <a:lnTo>
                    <a:pt x="156544" y="208110"/>
                  </a:lnTo>
                  <a:lnTo>
                    <a:pt x="151019" y="204144"/>
                  </a:lnTo>
                  <a:close/>
                </a:path>
                <a:path w="375919" h="429895">
                  <a:moveTo>
                    <a:pt x="158081" y="218820"/>
                  </a:moveTo>
                  <a:lnTo>
                    <a:pt x="143205" y="218820"/>
                  </a:lnTo>
                  <a:lnTo>
                    <a:pt x="149206" y="219514"/>
                  </a:lnTo>
                  <a:lnTo>
                    <a:pt x="147843" y="229212"/>
                  </a:lnTo>
                  <a:lnTo>
                    <a:pt x="147724" y="230054"/>
                  </a:lnTo>
                  <a:lnTo>
                    <a:pt x="143564" y="242327"/>
                  </a:lnTo>
                  <a:lnTo>
                    <a:pt x="141528" y="248221"/>
                  </a:lnTo>
                  <a:lnTo>
                    <a:pt x="146924" y="265136"/>
                  </a:lnTo>
                  <a:lnTo>
                    <a:pt x="148774" y="275204"/>
                  </a:lnTo>
                  <a:lnTo>
                    <a:pt x="148407" y="278460"/>
                  </a:lnTo>
                  <a:lnTo>
                    <a:pt x="148340" y="279061"/>
                  </a:lnTo>
                  <a:lnTo>
                    <a:pt x="148261" y="279759"/>
                  </a:lnTo>
                  <a:lnTo>
                    <a:pt x="146563" y="280138"/>
                  </a:lnTo>
                  <a:lnTo>
                    <a:pt x="171881" y="280138"/>
                  </a:lnTo>
                  <a:lnTo>
                    <a:pt x="163943" y="279061"/>
                  </a:lnTo>
                  <a:lnTo>
                    <a:pt x="160020" y="278460"/>
                  </a:lnTo>
                  <a:lnTo>
                    <a:pt x="163878" y="267542"/>
                  </a:lnTo>
                  <a:lnTo>
                    <a:pt x="152665" y="267542"/>
                  </a:lnTo>
                  <a:lnTo>
                    <a:pt x="148963" y="263131"/>
                  </a:lnTo>
                  <a:lnTo>
                    <a:pt x="145732" y="244855"/>
                  </a:lnTo>
                  <a:lnTo>
                    <a:pt x="146531" y="242651"/>
                  </a:lnTo>
                  <a:lnTo>
                    <a:pt x="148355" y="236667"/>
                  </a:lnTo>
                  <a:lnTo>
                    <a:pt x="152226" y="227850"/>
                  </a:lnTo>
                  <a:lnTo>
                    <a:pt x="158081" y="218820"/>
                  </a:lnTo>
                  <a:close/>
                </a:path>
                <a:path w="375919" h="429895">
                  <a:moveTo>
                    <a:pt x="175786" y="186912"/>
                  </a:moveTo>
                  <a:lnTo>
                    <a:pt x="148840" y="186912"/>
                  </a:lnTo>
                  <a:lnTo>
                    <a:pt x="150012" y="187299"/>
                  </a:lnTo>
                  <a:lnTo>
                    <a:pt x="149064" y="192040"/>
                  </a:lnTo>
                  <a:lnTo>
                    <a:pt x="161294" y="192040"/>
                  </a:lnTo>
                  <a:lnTo>
                    <a:pt x="167989" y="192776"/>
                  </a:lnTo>
                  <a:lnTo>
                    <a:pt x="171530" y="194774"/>
                  </a:lnTo>
                  <a:lnTo>
                    <a:pt x="174282" y="198666"/>
                  </a:lnTo>
                  <a:lnTo>
                    <a:pt x="170885" y="208110"/>
                  </a:lnTo>
                  <a:lnTo>
                    <a:pt x="170807" y="208326"/>
                  </a:lnTo>
                  <a:lnTo>
                    <a:pt x="163477" y="224916"/>
                  </a:lnTo>
                  <a:lnTo>
                    <a:pt x="156933" y="243078"/>
                  </a:lnTo>
                  <a:lnTo>
                    <a:pt x="155816" y="257454"/>
                  </a:lnTo>
                  <a:lnTo>
                    <a:pt x="155494" y="262593"/>
                  </a:lnTo>
                  <a:lnTo>
                    <a:pt x="155421" y="263760"/>
                  </a:lnTo>
                  <a:lnTo>
                    <a:pt x="152665" y="267542"/>
                  </a:lnTo>
                  <a:lnTo>
                    <a:pt x="163843" y="267542"/>
                  </a:lnTo>
                  <a:lnTo>
                    <a:pt x="173558" y="253992"/>
                  </a:lnTo>
                  <a:lnTo>
                    <a:pt x="183994" y="241010"/>
                  </a:lnTo>
                  <a:lnTo>
                    <a:pt x="190258" y="231419"/>
                  </a:lnTo>
                  <a:lnTo>
                    <a:pt x="194470" y="221822"/>
                  </a:lnTo>
                  <a:lnTo>
                    <a:pt x="200755" y="209059"/>
                  </a:lnTo>
                  <a:lnTo>
                    <a:pt x="206321" y="198231"/>
                  </a:lnTo>
                  <a:lnTo>
                    <a:pt x="207397" y="196179"/>
                  </a:lnTo>
                  <a:lnTo>
                    <a:pt x="192531" y="196179"/>
                  </a:lnTo>
                  <a:lnTo>
                    <a:pt x="183529" y="192254"/>
                  </a:lnTo>
                  <a:lnTo>
                    <a:pt x="175786" y="186912"/>
                  </a:lnTo>
                  <a:close/>
                </a:path>
                <a:path w="375919" h="429895">
                  <a:moveTo>
                    <a:pt x="245703" y="111302"/>
                  </a:moveTo>
                  <a:lnTo>
                    <a:pt x="235610" y="111302"/>
                  </a:lnTo>
                  <a:lnTo>
                    <a:pt x="289559" y="207009"/>
                  </a:lnTo>
                  <a:lnTo>
                    <a:pt x="298795" y="207009"/>
                  </a:lnTo>
                  <a:lnTo>
                    <a:pt x="245703" y="111302"/>
                  </a:lnTo>
                  <a:close/>
                </a:path>
                <a:path w="375919" h="429895">
                  <a:moveTo>
                    <a:pt x="146062" y="188277"/>
                  </a:moveTo>
                  <a:lnTo>
                    <a:pt x="140934" y="193116"/>
                  </a:lnTo>
                  <a:lnTo>
                    <a:pt x="136432" y="199755"/>
                  </a:lnTo>
                  <a:lnTo>
                    <a:pt x="135164" y="205008"/>
                  </a:lnTo>
                  <a:lnTo>
                    <a:pt x="139738" y="205689"/>
                  </a:lnTo>
                  <a:lnTo>
                    <a:pt x="141224" y="200583"/>
                  </a:lnTo>
                  <a:lnTo>
                    <a:pt x="142862" y="194271"/>
                  </a:lnTo>
                  <a:lnTo>
                    <a:pt x="145415" y="189331"/>
                  </a:lnTo>
                  <a:lnTo>
                    <a:pt x="145732" y="188785"/>
                  </a:lnTo>
                  <a:lnTo>
                    <a:pt x="146062" y="188277"/>
                  </a:lnTo>
                  <a:close/>
                </a:path>
                <a:path w="375919" h="429895">
                  <a:moveTo>
                    <a:pt x="208737" y="193624"/>
                  </a:moveTo>
                  <a:lnTo>
                    <a:pt x="202006" y="195300"/>
                  </a:lnTo>
                  <a:lnTo>
                    <a:pt x="192531" y="196179"/>
                  </a:lnTo>
                  <a:lnTo>
                    <a:pt x="207397" y="196179"/>
                  </a:lnTo>
                  <a:lnTo>
                    <a:pt x="208737" y="193624"/>
                  </a:lnTo>
                  <a:close/>
                </a:path>
                <a:path w="375919" h="429895">
                  <a:moveTo>
                    <a:pt x="164211" y="181863"/>
                  </a:moveTo>
                  <a:lnTo>
                    <a:pt x="155816" y="181863"/>
                  </a:lnTo>
                  <a:lnTo>
                    <a:pt x="149085" y="185216"/>
                  </a:lnTo>
                  <a:lnTo>
                    <a:pt x="147980" y="185788"/>
                  </a:lnTo>
                  <a:lnTo>
                    <a:pt x="146948" y="186912"/>
                  </a:lnTo>
                  <a:lnTo>
                    <a:pt x="146062" y="188277"/>
                  </a:lnTo>
                  <a:lnTo>
                    <a:pt x="148226" y="186912"/>
                  </a:lnTo>
                  <a:lnTo>
                    <a:pt x="175786" y="186912"/>
                  </a:lnTo>
                  <a:lnTo>
                    <a:pt x="170091" y="183540"/>
                  </a:lnTo>
                  <a:lnTo>
                    <a:pt x="164211" y="181863"/>
                  </a:lnTo>
                  <a:close/>
                </a:path>
                <a:path w="375919" h="429895">
                  <a:moveTo>
                    <a:pt x="155282" y="374459"/>
                  </a:moveTo>
                  <a:lnTo>
                    <a:pt x="126047" y="374459"/>
                  </a:lnTo>
                  <a:lnTo>
                    <a:pt x="126047" y="428459"/>
                  </a:lnTo>
                  <a:lnTo>
                    <a:pt x="156476" y="428459"/>
                  </a:lnTo>
                  <a:lnTo>
                    <a:pt x="156476" y="422605"/>
                  </a:lnTo>
                  <a:lnTo>
                    <a:pt x="133096" y="422605"/>
                  </a:lnTo>
                  <a:lnTo>
                    <a:pt x="133096" y="403148"/>
                  </a:lnTo>
                  <a:lnTo>
                    <a:pt x="154000" y="403148"/>
                  </a:lnTo>
                  <a:lnTo>
                    <a:pt x="154000" y="397370"/>
                  </a:lnTo>
                  <a:lnTo>
                    <a:pt x="133096" y="397370"/>
                  </a:lnTo>
                  <a:lnTo>
                    <a:pt x="133096" y="380314"/>
                  </a:lnTo>
                  <a:lnTo>
                    <a:pt x="155282" y="380314"/>
                  </a:lnTo>
                  <a:lnTo>
                    <a:pt x="155282" y="374459"/>
                  </a:lnTo>
                  <a:close/>
                </a:path>
                <a:path w="375919" h="429895">
                  <a:moveTo>
                    <a:pt x="164668" y="419976"/>
                  </a:moveTo>
                  <a:lnTo>
                    <a:pt x="162814" y="425818"/>
                  </a:lnTo>
                  <a:lnTo>
                    <a:pt x="165696" y="427735"/>
                  </a:lnTo>
                  <a:lnTo>
                    <a:pt x="171386" y="429336"/>
                  </a:lnTo>
                  <a:lnTo>
                    <a:pt x="189331" y="429336"/>
                  </a:lnTo>
                  <a:lnTo>
                    <a:pt x="194216" y="423494"/>
                  </a:lnTo>
                  <a:lnTo>
                    <a:pt x="172275" y="423494"/>
                  </a:lnTo>
                  <a:lnTo>
                    <a:pt x="168016" y="422046"/>
                  </a:lnTo>
                  <a:lnTo>
                    <a:pt x="164668" y="419976"/>
                  </a:lnTo>
                  <a:close/>
                </a:path>
                <a:path w="375919" h="429895">
                  <a:moveTo>
                    <a:pt x="186855" y="373570"/>
                  </a:moveTo>
                  <a:lnTo>
                    <a:pt x="170903" y="373570"/>
                  </a:lnTo>
                  <a:lnTo>
                    <a:pt x="163944" y="379831"/>
                  </a:lnTo>
                  <a:lnTo>
                    <a:pt x="163944" y="395770"/>
                  </a:lnTo>
                  <a:lnTo>
                    <a:pt x="169392" y="400418"/>
                  </a:lnTo>
                  <a:lnTo>
                    <a:pt x="178193" y="403618"/>
                  </a:lnTo>
                  <a:lnTo>
                    <a:pt x="185496" y="406349"/>
                  </a:lnTo>
                  <a:lnTo>
                    <a:pt x="188379" y="409308"/>
                  </a:lnTo>
                  <a:lnTo>
                    <a:pt x="188379" y="419798"/>
                  </a:lnTo>
                  <a:lnTo>
                    <a:pt x="184213" y="423494"/>
                  </a:lnTo>
                  <a:lnTo>
                    <a:pt x="194216" y="423494"/>
                  </a:lnTo>
                  <a:lnTo>
                    <a:pt x="195427" y="422046"/>
                  </a:lnTo>
                  <a:lnTo>
                    <a:pt x="195427" y="405790"/>
                  </a:lnTo>
                  <a:lnTo>
                    <a:pt x="190855" y="401459"/>
                  </a:lnTo>
                  <a:lnTo>
                    <a:pt x="174269" y="394969"/>
                  </a:lnTo>
                  <a:lnTo>
                    <a:pt x="170980" y="392493"/>
                  </a:lnTo>
                  <a:lnTo>
                    <a:pt x="170980" y="383755"/>
                  </a:lnTo>
                  <a:lnTo>
                    <a:pt x="173799" y="379348"/>
                  </a:lnTo>
                  <a:lnTo>
                    <a:pt x="192208" y="379348"/>
                  </a:lnTo>
                  <a:lnTo>
                    <a:pt x="193268" y="376224"/>
                  </a:lnTo>
                  <a:lnTo>
                    <a:pt x="190944" y="374865"/>
                  </a:lnTo>
                  <a:lnTo>
                    <a:pt x="186855" y="373570"/>
                  </a:lnTo>
                  <a:close/>
                </a:path>
                <a:path w="375919" h="429895">
                  <a:moveTo>
                    <a:pt x="192208" y="379348"/>
                  </a:moveTo>
                  <a:lnTo>
                    <a:pt x="186055" y="379348"/>
                  </a:lnTo>
                  <a:lnTo>
                    <a:pt x="189661" y="380872"/>
                  </a:lnTo>
                  <a:lnTo>
                    <a:pt x="191338" y="381914"/>
                  </a:lnTo>
                  <a:lnTo>
                    <a:pt x="192208" y="379348"/>
                  </a:lnTo>
                  <a:close/>
                </a:path>
                <a:path w="375919" h="429895">
                  <a:moveTo>
                    <a:pt x="229882" y="374065"/>
                  </a:moveTo>
                  <a:lnTo>
                    <a:pt x="214337" y="374065"/>
                  </a:lnTo>
                  <a:lnTo>
                    <a:pt x="209283" y="374548"/>
                  </a:lnTo>
                  <a:lnTo>
                    <a:pt x="204965" y="375183"/>
                  </a:lnTo>
                  <a:lnTo>
                    <a:pt x="204965" y="428294"/>
                  </a:lnTo>
                  <a:lnTo>
                    <a:pt x="208572" y="428777"/>
                  </a:lnTo>
                  <a:lnTo>
                    <a:pt x="212661" y="428942"/>
                  </a:lnTo>
                  <a:lnTo>
                    <a:pt x="228193" y="428942"/>
                  </a:lnTo>
                  <a:lnTo>
                    <a:pt x="236524" y="426224"/>
                  </a:lnTo>
                  <a:lnTo>
                    <a:pt x="239464" y="423329"/>
                  </a:lnTo>
                  <a:lnTo>
                    <a:pt x="213779" y="423329"/>
                  </a:lnTo>
                  <a:lnTo>
                    <a:pt x="212013" y="423011"/>
                  </a:lnTo>
                  <a:lnTo>
                    <a:pt x="212013" y="380314"/>
                  </a:lnTo>
                  <a:lnTo>
                    <a:pt x="213855" y="379907"/>
                  </a:lnTo>
                  <a:lnTo>
                    <a:pt x="216573" y="379590"/>
                  </a:lnTo>
                  <a:lnTo>
                    <a:pt x="240523" y="379590"/>
                  </a:lnTo>
                  <a:lnTo>
                    <a:pt x="237007" y="376300"/>
                  </a:lnTo>
                  <a:lnTo>
                    <a:pt x="229882" y="374065"/>
                  </a:lnTo>
                  <a:close/>
                </a:path>
                <a:path w="375919" h="429895">
                  <a:moveTo>
                    <a:pt x="240523" y="379590"/>
                  </a:moveTo>
                  <a:lnTo>
                    <a:pt x="220179" y="379590"/>
                  </a:lnTo>
                  <a:lnTo>
                    <a:pt x="229830" y="381031"/>
                  </a:lnTo>
                  <a:lnTo>
                    <a:pt x="236678" y="385170"/>
                  </a:lnTo>
                  <a:lnTo>
                    <a:pt x="240748" y="391725"/>
                  </a:lnTo>
                  <a:lnTo>
                    <a:pt x="242061" y="400418"/>
                  </a:lnTo>
                  <a:lnTo>
                    <a:pt x="240564" y="410161"/>
                  </a:lnTo>
                  <a:lnTo>
                    <a:pt x="236153" y="417374"/>
                  </a:lnTo>
                  <a:lnTo>
                    <a:pt x="228946" y="421837"/>
                  </a:lnTo>
                  <a:lnTo>
                    <a:pt x="219062" y="423329"/>
                  </a:lnTo>
                  <a:lnTo>
                    <a:pt x="239464" y="423329"/>
                  </a:lnTo>
                  <a:lnTo>
                    <a:pt x="241655" y="421170"/>
                  </a:lnTo>
                  <a:lnTo>
                    <a:pt x="246621" y="416204"/>
                  </a:lnTo>
                  <a:lnTo>
                    <a:pt x="249415" y="409003"/>
                  </a:lnTo>
                  <a:lnTo>
                    <a:pt x="249415" y="391439"/>
                  </a:lnTo>
                  <a:lnTo>
                    <a:pt x="246645" y="385170"/>
                  </a:lnTo>
                  <a:lnTo>
                    <a:pt x="241731" y="380720"/>
                  </a:lnTo>
                  <a:lnTo>
                    <a:pt x="240523" y="37959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3701166" y="9309171"/>
              <a:ext cx="678180" cy="678180"/>
            </a:xfrm>
            <a:custGeom>
              <a:avLst/>
              <a:gdLst/>
              <a:ahLst/>
              <a:cxnLst/>
              <a:rect l="l" t="t" r="r" b="b"/>
              <a:pathLst>
                <a:path w="678180" h="678179">
                  <a:moveTo>
                    <a:pt x="338836" y="677659"/>
                  </a:moveTo>
                  <a:lnTo>
                    <a:pt x="384750" y="674560"/>
                  </a:lnTo>
                  <a:lnTo>
                    <a:pt x="428806" y="665534"/>
                  </a:lnTo>
                  <a:lnTo>
                    <a:pt x="470597" y="650989"/>
                  </a:lnTo>
                  <a:lnTo>
                    <a:pt x="509717" y="631330"/>
                  </a:lnTo>
                  <a:lnTo>
                    <a:pt x="545759" y="606966"/>
                  </a:lnTo>
                  <a:lnTo>
                    <a:pt x="578315" y="578302"/>
                  </a:lnTo>
                  <a:lnTo>
                    <a:pt x="606978" y="545746"/>
                  </a:lnTo>
                  <a:lnTo>
                    <a:pt x="631343" y="509705"/>
                  </a:lnTo>
                  <a:lnTo>
                    <a:pt x="651001" y="470585"/>
                  </a:lnTo>
                  <a:lnTo>
                    <a:pt x="665547" y="428793"/>
                  </a:lnTo>
                  <a:lnTo>
                    <a:pt x="674573" y="384737"/>
                  </a:lnTo>
                  <a:lnTo>
                    <a:pt x="677672" y="338823"/>
                  </a:lnTo>
                  <a:lnTo>
                    <a:pt x="674573" y="292909"/>
                  </a:lnTo>
                  <a:lnTo>
                    <a:pt x="665547" y="248853"/>
                  </a:lnTo>
                  <a:lnTo>
                    <a:pt x="651001" y="207063"/>
                  </a:lnTo>
                  <a:lnTo>
                    <a:pt x="631343" y="167944"/>
                  </a:lnTo>
                  <a:lnTo>
                    <a:pt x="606978" y="131904"/>
                  </a:lnTo>
                  <a:lnTo>
                    <a:pt x="578315" y="99350"/>
                  </a:lnTo>
                  <a:lnTo>
                    <a:pt x="545759" y="70688"/>
                  </a:lnTo>
                  <a:lnTo>
                    <a:pt x="509717" y="46325"/>
                  </a:lnTo>
                  <a:lnTo>
                    <a:pt x="470597" y="26668"/>
                  </a:lnTo>
                  <a:lnTo>
                    <a:pt x="428806" y="12123"/>
                  </a:lnTo>
                  <a:lnTo>
                    <a:pt x="384750" y="3098"/>
                  </a:lnTo>
                  <a:lnTo>
                    <a:pt x="338836" y="0"/>
                  </a:lnTo>
                  <a:lnTo>
                    <a:pt x="292921" y="3098"/>
                  </a:lnTo>
                  <a:lnTo>
                    <a:pt x="248865" y="12123"/>
                  </a:lnTo>
                  <a:lnTo>
                    <a:pt x="207074" y="26668"/>
                  </a:lnTo>
                  <a:lnTo>
                    <a:pt x="167954" y="46325"/>
                  </a:lnTo>
                  <a:lnTo>
                    <a:pt x="131912" y="70688"/>
                  </a:lnTo>
                  <a:lnTo>
                    <a:pt x="99356" y="99350"/>
                  </a:lnTo>
                  <a:lnTo>
                    <a:pt x="70693" y="131904"/>
                  </a:lnTo>
                  <a:lnTo>
                    <a:pt x="46328" y="167944"/>
                  </a:lnTo>
                  <a:lnTo>
                    <a:pt x="26670" y="207063"/>
                  </a:lnTo>
                  <a:lnTo>
                    <a:pt x="12124" y="248853"/>
                  </a:lnTo>
                  <a:lnTo>
                    <a:pt x="3098" y="292909"/>
                  </a:lnTo>
                  <a:lnTo>
                    <a:pt x="0" y="338823"/>
                  </a:lnTo>
                  <a:lnTo>
                    <a:pt x="3098" y="384737"/>
                  </a:lnTo>
                  <a:lnTo>
                    <a:pt x="12124" y="428793"/>
                  </a:lnTo>
                  <a:lnTo>
                    <a:pt x="26670" y="470585"/>
                  </a:lnTo>
                  <a:lnTo>
                    <a:pt x="46328" y="509705"/>
                  </a:lnTo>
                  <a:lnTo>
                    <a:pt x="70693" y="545746"/>
                  </a:lnTo>
                  <a:lnTo>
                    <a:pt x="99356" y="578302"/>
                  </a:lnTo>
                  <a:lnTo>
                    <a:pt x="131912" y="606966"/>
                  </a:lnTo>
                  <a:lnTo>
                    <a:pt x="167954" y="631330"/>
                  </a:lnTo>
                  <a:lnTo>
                    <a:pt x="207074" y="650989"/>
                  </a:lnTo>
                  <a:lnTo>
                    <a:pt x="248865" y="665534"/>
                  </a:lnTo>
                  <a:lnTo>
                    <a:pt x="292921" y="674560"/>
                  </a:lnTo>
                  <a:lnTo>
                    <a:pt x="338836" y="677659"/>
                  </a:lnTo>
                  <a:close/>
                </a:path>
              </a:pathLst>
            </a:custGeom>
            <a:ln w="42329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80006" y="9324302"/>
              <a:ext cx="1275689" cy="647700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707933" y="1660303"/>
            <a:ext cx="258381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solidFill>
                  <a:srgbClr val="164194"/>
                </a:solidFill>
                <a:latin typeface="Microsoft Sans Serif"/>
                <a:cs typeface="Microsoft Sans Serif"/>
              </a:rPr>
              <a:t>SUITABILITY</a:t>
            </a:r>
            <a:r>
              <a:rPr dirty="0" sz="1000" spc="5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85">
                <a:solidFill>
                  <a:srgbClr val="164194"/>
                </a:solidFill>
                <a:latin typeface="Microsoft Sans Serif"/>
                <a:cs typeface="Microsoft Sans Serif"/>
              </a:rPr>
              <a:t>FOR</a:t>
            </a:r>
            <a:r>
              <a:rPr dirty="0" sz="1000" spc="15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35">
                <a:solidFill>
                  <a:srgbClr val="164194"/>
                </a:solidFill>
                <a:latin typeface="Microsoft Sans Serif"/>
                <a:cs typeface="Microsoft Sans Serif"/>
              </a:rPr>
              <a:t>CRITICAL</a:t>
            </a:r>
            <a:r>
              <a:rPr dirty="0" sz="1000" spc="2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35">
                <a:solidFill>
                  <a:srgbClr val="164194"/>
                </a:solidFill>
                <a:latin typeface="Microsoft Sans Serif"/>
                <a:cs typeface="Microsoft Sans Serif"/>
              </a:rPr>
              <a:t>ENVIRONMENTS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09201" y="2054302"/>
            <a:ext cx="384302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385" b="1">
                <a:solidFill>
                  <a:srgbClr val="164194"/>
                </a:solidFill>
                <a:latin typeface="Trebuchet MS"/>
                <a:cs typeface="Trebuchet MS"/>
              </a:rPr>
              <a:t>UNCONSTRAINED</a:t>
            </a:r>
            <a:r>
              <a:rPr dirty="0" sz="3000" spc="-30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375" b="1">
                <a:solidFill>
                  <a:srgbClr val="164194"/>
                </a:solidFill>
                <a:latin typeface="Trebuchet MS"/>
                <a:cs typeface="Trebuchet MS"/>
              </a:rPr>
              <a:t>WORKING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09201" y="2414347"/>
            <a:ext cx="401320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250" b="1">
                <a:solidFill>
                  <a:srgbClr val="164194"/>
                </a:solidFill>
                <a:latin typeface="Trebuchet MS"/>
                <a:cs typeface="Trebuchet MS"/>
              </a:rPr>
              <a:t>IN</a:t>
            </a:r>
            <a:r>
              <a:rPr dirty="0" sz="3000" spc="-35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320" b="1">
                <a:solidFill>
                  <a:srgbClr val="164194"/>
                </a:solidFill>
                <a:latin typeface="Trebuchet MS"/>
                <a:cs typeface="Trebuchet MS"/>
              </a:rPr>
              <a:t>CRITICAL</a:t>
            </a:r>
            <a:r>
              <a:rPr dirty="0" sz="3000" spc="-350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400" b="1">
                <a:solidFill>
                  <a:srgbClr val="164194"/>
                </a:solidFill>
                <a:latin typeface="Trebuchet MS"/>
                <a:cs typeface="Trebuchet MS"/>
              </a:rPr>
              <a:t>ENVIRONMENTS.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9902304" y="9259654"/>
            <a:ext cx="3591560" cy="889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800" spc="-95">
                <a:latin typeface="Arial Black"/>
                <a:cs typeface="Arial Black"/>
              </a:rPr>
              <a:t>ESD-</a:t>
            </a:r>
            <a:r>
              <a:rPr dirty="0" sz="800" spc="-90">
                <a:latin typeface="Arial Black"/>
                <a:cs typeface="Arial Black"/>
              </a:rPr>
              <a:t>compliant.</a:t>
            </a:r>
            <a:r>
              <a:rPr dirty="0" sz="800" spc="-45">
                <a:latin typeface="Arial Black"/>
                <a:cs typeface="Arial Black"/>
              </a:rPr>
              <a:t> </a:t>
            </a:r>
            <a:r>
              <a:rPr dirty="0" sz="800" spc="-20">
                <a:latin typeface="Microsoft Sans Serif"/>
                <a:cs typeface="Microsoft Sans Serif"/>
              </a:rPr>
              <a:t>Overall</a:t>
            </a:r>
            <a:r>
              <a:rPr dirty="0" sz="800" spc="15">
                <a:latin typeface="Microsoft Sans Serif"/>
                <a:cs typeface="Microsoft Sans Serif"/>
              </a:rPr>
              <a:t> </a:t>
            </a:r>
            <a:r>
              <a:rPr dirty="0" sz="800" spc="-70">
                <a:latin typeface="Microsoft Sans Serif"/>
                <a:cs typeface="Microsoft Sans Serif"/>
              </a:rPr>
              <a:t>ESD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 spc="-20">
                <a:latin typeface="Microsoft Sans Serif"/>
                <a:cs typeface="Microsoft Sans Serif"/>
              </a:rPr>
              <a:t>discharge</a:t>
            </a:r>
            <a:r>
              <a:rPr dirty="0" sz="800" spc="15">
                <a:latin typeface="Microsoft Sans Serif"/>
                <a:cs typeface="Microsoft Sans Serif"/>
              </a:rPr>
              <a:t> </a:t>
            </a:r>
            <a:r>
              <a:rPr dirty="0" sz="800" spc="-20">
                <a:latin typeface="Microsoft Sans Serif"/>
                <a:cs typeface="Microsoft Sans Serif"/>
              </a:rPr>
              <a:t>across</a:t>
            </a:r>
            <a:r>
              <a:rPr dirty="0" sz="800" spc="1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all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 spc="-20">
                <a:latin typeface="Microsoft Sans Serif"/>
                <a:cs typeface="Microsoft Sans Serif"/>
              </a:rPr>
              <a:t>components</a:t>
            </a:r>
            <a:r>
              <a:rPr dirty="0" sz="800" spc="1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in</a:t>
            </a:r>
            <a:r>
              <a:rPr dirty="0" sz="800" spc="15">
                <a:latin typeface="Microsoft Sans Serif"/>
                <a:cs typeface="Microsoft Sans Serif"/>
              </a:rPr>
              <a:t> </a:t>
            </a:r>
            <a:r>
              <a:rPr dirty="0" sz="800" spc="-30">
                <a:latin typeface="Microsoft Sans Serif"/>
                <a:cs typeface="Microsoft Sans Serif"/>
              </a:rPr>
              <a:t>accordance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 spc="-20">
                <a:latin typeface="Microsoft Sans Serif"/>
                <a:cs typeface="Microsoft Sans Serif"/>
              </a:rPr>
              <a:t>with</a:t>
            </a:r>
            <a:r>
              <a:rPr dirty="0" sz="800" spc="500">
                <a:latin typeface="Microsoft Sans Serif"/>
                <a:cs typeface="Microsoft Sans Serif"/>
              </a:rPr>
              <a:t> </a:t>
            </a:r>
            <a:r>
              <a:rPr dirty="0" sz="800" spc="-20">
                <a:latin typeface="Microsoft Sans Serif"/>
                <a:cs typeface="Microsoft Sans Serif"/>
              </a:rPr>
              <a:t>DIN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 spc="-45">
                <a:latin typeface="Microsoft Sans Serif"/>
                <a:cs typeface="Microsoft Sans Serif"/>
              </a:rPr>
              <a:t>EN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 spc="-35">
                <a:latin typeface="Microsoft Sans Serif"/>
                <a:cs typeface="Microsoft Sans Serif"/>
              </a:rPr>
              <a:t>61340-5-</a:t>
            </a:r>
            <a:r>
              <a:rPr dirty="0" sz="800" spc="-20">
                <a:latin typeface="Microsoft Sans Serif"/>
                <a:cs typeface="Microsoft Sans Serif"/>
              </a:rPr>
              <a:t>1.</a:t>
            </a:r>
            <a:r>
              <a:rPr dirty="0" sz="800" spc="-10">
                <a:latin typeface="Microsoft Sans Serif"/>
                <a:cs typeface="Microsoft Sans Serif"/>
              </a:rPr>
              <a:t> </a:t>
            </a:r>
            <a:r>
              <a:rPr dirty="0" sz="800" spc="-40">
                <a:latin typeface="Microsoft Sans Serif"/>
                <a:cs typeface="Microsoft Sans Serif"/>
              </a:rPr>
              <a:t>The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 spc="-20">
                <a:latin typeface="Microsoft Sans Serif"/>
                <a:cs typeface="Microsoft Sans Serif"/>
              </a:rPr>
              <a:t>typical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 spc="-25">
                <a:latin typeface="Microsoft Sans Serif"/>
                <a:cs typeface="Microsoft Sans Serif"/>
              </a:rPr>
              <a:t>discharge</a:t>
            </a:r>
            <a:r>
              <a:rPr dirty="0" sz="800" spc="-10">
                <a:latin typeface="Microsoft Sans Serif"/>
                <a:cs typeface="Microsoft Sans Serif"/>
              </a:rPr>
              <a:t> </a:t>
            </a:r>
            <a:r>
              <a:rPr dirty="0" sz="800" spc="-20">
                <a:latin typeface="Microsoft Sans Serif"/>
                <a:cs typeface="Microsoft Sans Serif"/>
              </a:rPr>
              <a:t>resistance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is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 spc="-50">
                <a:latin typeface="Microsoft Sans Serif"/>
                <a:cs typeface="Microsoft Sans Serif"/>
              </a:rPr>
              <a:t>106</a:t>
            </a:r>
            <a:r>
              <a:rPr dirty="0" sz="800" spc="-10">
                <a:latin typeface="Microsoft Sans Serif"/>
                <a:cs typeface="Microsoft Sans Serif"/>
              </a:rPr>
              <a:t> </a:t>
            </a:r>
            <a:r>
              <a:rPr dirty="0" sz="800" spc="-70">
                <a:latin typeface="Microsoft Sans Serif"/>
                <a:cs typeface="Microsoft Sans Serif"/>
              </a:rPr>
              <a:t>Ω.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All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 spc="-25">
                <a:latin typeface="Microsoft Sans Serif"/>
                <a:cs typeface="Microsoft Sans Serif"/>
              </a:rPr>
              <a:t>components</a:t>
            </a:r>
            <a:r>
              <a:rPr dirty="0" sz="800" spc="-10">
                <a:latin typeface="Microsoft Sans Serif"/>
                <a:cs typeface="Microsoft Sans Serif"/>
              </a:rPr>
              <a:t> </a:t>
            </a:r>
            <a:r>
              <a:rPr dirty="0" sz="800" spc="-25">
                <a:latin typeface="Microsoft Sans Serif"/>
                <a:cs typeface="Microsoft Sans Serif"/>
              </a:rPr>
              <a:t>and</a:t>
            </a:r>
            <a:r>
              <a:rPr dirty="0" sz="800">
                <a:latin typeface="Microsoft Sans Serif"/>
                <a:cs typeface="Microsoft Sans Serif"/>
              </a:rPr>
              <a:t> materials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 spc="-20">
                <a:latin typeface="Microsoft Sans Serif"/>
                <a:cs typeface="Microsoft Sans Serif"/>
              </a:rPr>
              <a:t>(e.g.</a:t>
            </a:r>
            <a:r>
              <a:rPr dirty="0" sz="800" spc="15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upholstery,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plastics,</a:t>
            </a:r>
            <a:r>
              <a:rPr dirty="0" sz="800" spc="1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steel</a:t>
            </a:r>
            <a:r>
              <a:rPr dirty="0" sz="800" spc="1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parts,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castors)</a:t>
            </a:r>
            <a:r>
              <a:rPr dirty="0" sz="800" spc="1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are</a:t>
            </a:r>
            <a:r>
              <a:rPr dirty="0" sz="800" spc="1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volume-</a:t>
            </a:r>
            <a:r>
              <a:rPr dirty="0" sz="800" spc="-10">
                <a:latin typeface="Microsoft Sans Serif"/>
                <a:cs typeface="Microsoft Sans Serif"/>
              </a:rPr>
              <a:t>conductive </a:t>
            </a:r>
            <a:r>
              <a:rPr dirty="0" sz="800" spc="-25">
                <a:latin typeface="Microsoft Sans Serif"/>
                <a:cs typeface="Microsoft Sans Serif"/>
              </a:rPr>
              <a:t>and</a:t>
            </a:r>
            <a:r>
              <a:rPr dirty="0" sz="800" spc="-20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therefore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 spc="-20">
                <a:latin typeface="Microsoft Sans Serif"/>
                <a:cs typeface="Microsoft Sans Serif"/>
              </a:rPr>
              <a:t>guarantee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the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highest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 spc="-20">
                <a:latin typeface="Microsoft Sans Serif"/>
                <a:cs typeface="Microsoft Sans Serif"/>
              </a:rPr>
              <a:t>level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of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 spc="-70">
                <a:latin typeface="Microsoft Sans Serif"/>
                <a:cs typeface="Microsoft Sans Serif"/>
              </a:rPr>
              <a:t>ESD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 spc="-30">
                <a:latin typeface="Microsoft Sans Serif"/>
                <a:cs typeface="Microsoft Sans Serif"/>
              </a:rPr>
              <a:t>safety.</a:t>
            </a:r>
            <a:r>
              <a:rPr dirty="0" sz="800" spc="-20">
                <a:latin typeface="Microsoft Sans Serif"/>
                <a:cs typeface="Microsoft Sans Serif"/>
              </a:rPr>
              <a:t> This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includes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the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bright </a:t>
            </a:r>
            <a:r>
              <a:rPr dirty="0" sz="800">
                <a:latin typeface="Microsoft Sans Serif"/>
                <a:cs typeface="Microsoft Sans Serif"/>
              </a:rPr>
              <a:t>plastic</a:t>
            </a:r>
            <a:r>
              <a:rPr dirty="0" sz="800" spc="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parts,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which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are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also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volume-</a:t>
            </a:r>
            <a:r>
              <a:rPr dirty="0" sz="800" spc="-10">
                <a:latin typeface="Microsoft Sans Serif"/>
                <a:cs typeface="Microsoft Sans Serif"/>
              </a:rPr>
              <a:t>conductive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 spc="215">
                <a:latin typeface="Microsoft Sans Serif"/>
                <a:cs typeface="Microsoft Sans Serif"/>
              </a:rPr>
              <a:t>–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a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particularly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innovative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 spc="-25">
                <a:latin typeface="Microsoft Sans Serif"/>
                <a:cs typeface="Microsoft Sans Serif"/>
              </a:rPr>
              <a:t>and</a:t>
            </a:r>
            <a:r>
              <a:rPr dirty="0" sz="800" spc="500">
                <a:latin typeface="Microsoft Sans Serif"/>
                <a:cs typeface="Microsoft Sans Serif"/>
              </a:rPr>
              <a:t> </a:t>
            </a:r>
            <a:r>
              <a:rPr dirty="0" sz="800" spc="-20">
                <a:latin typeface="Microsoft Sans Serif"/>
                <a:cs typeface="Microsoft Sans Serif"/>
              </a:rPr>
              <a:t>unique</a:t>
            </a:r>
            <a:r>
              <a:rPr dirty="0" sz="800" spc="-10">
                <a:latin typeface="Microsoft Sans Serif"/>
                <a:cs typeface="Microsoft Sans Serif"/>
              </a:rPr>
              <a:t> feature </a:t>
            </a:r>
            <a:r>
              <a:rPr dirty="0" sz="800">
                <a:latin typeface="Microsoft Sans Serif"/>
                <a:cs typeface="Microsoft Sans Serif"/>
              </a:rPr>
              <a:t>of</a:t>
            </a:r>
            <a:r>
              <a:rPr dirty="0" sz="800" spc="-10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this</a:t>
            </a:r>
            <a:r>
              <a:rPr dirty="0" sz="800" spc="-10">
                <a:latin typeface="Microsoft Sans Serif"/>
                <a:cs typeface="Microsoft Sans Serif"/>
              </a:rPr>
              <a:t> design.</a:t>
            </a:r>
            <a:endParaRPr sz="800">
              <a:latin typeface="Microsoft Sans Serif"/>
              <a:cs typeface="Microsoft Sans Serif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03895" y="1548013"/>
            <a:ext cx="216001" cy="215988"/>
          </a:xfrm>
          <a:prstGeom prst="rect">
            <a:avLst/>
          </a:prstGeom>
        </p:spPr>
      </p:pic>
      <p:sp>
        <p:nvSpPr>
          <p:cNvPr id="16" name="object 16" descr=""/>
          <p:cNvSpPr txBox="1"/>
          <p:nvPr/>
        </p:nvSpPr>
        <p:spPr>
          <a:xfrm>
            <a:off x="11330763" y="1555656"/>
            <a:ext cx="2179320" cy="313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604" marR="5080" indent="-2540">
              <a:lnSpc>
                <a:spcPct val="118100"/>
              </a:lnSpc>
              <a:spcBef>
                <a:spcPts val="100"/>
              </a:spcBef>
            </a:pPr>
            <a:r>
              <a:rPr dirty="0" sz="800" spc="-110">
                <a:latin typeface="Arial Black"/>
                <a:cs typeface="Arial Black"/>
              </a:rPr>
              <a:t>No</a:t>
            </a:r>
            <a:r>
              <a:rPr dirty="0" sz="800" spc="-50">
                <a:latin typeface="Arial Black"/>
                <a:cs typeface="Arial Black"/>
              </a:rPr>
              <a:t> </a:t>
            </a:r>
            <a:r>
              <a:rPr dirty="0" sz="800" spc="-80">
                <a:latin typeface="Arial Black"/>
                <a:cs typeface="Arial Black"/>
              </a:rPr>
              <a:t>particle</a:t>
            </a:r>
            <a:r>
              <a:rPr dirty="0" sz="800" spc="-50">
                <a:latin typeface="Arial Black"/>
                <a:cs typeface="Arial Black"/>
              </a:rPr>
              <a:t> </a:t>
            </a:r>
            <a:r>
              <a:rPr dirty="0" sz="800" spc="-85">
                <a:latin typeface="Arial Black"/>
                <a:cs typeface="Arial Black"/>
              </a:rPr>
              <a:t>emissions.</a:t>
            </a:r>
            <a:r>
              <a:rPr dirty="0" sz="800" spc="-30">
                <a:latin typeface="Arial Black"/>
                <a:cs typeface="Arial Black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Smooth</a:t>
            </a:r>
            <a:r>
              <a:rPr dirty="0" sz="800" spc="25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surfaces, </a:t>
            </a:r>
            <a:r>
              <a:rPr dirty="0" sz="800">
                <a:latin typeface="Microsoft Sans Serif"/>
                <a:cs typeface="Microsoft Sans Serif"/>
              </a:rPr>
              <a:t>seamless</a:t>
            </a:r>
            <a:r>
              <a:rPr dirty="0" sz="800" spc="-20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design</a:t>
            </a:r>
            <a:r>
              <a:rPr dirty="0" sz="800" spc="-20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and</a:t>
            </a:r>
            <a:r>
              <a:rPr dirty="0" sz="800" spc="-20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encapsulated</a:t>
            </a:r>
            <a:r>
              <a:rPr dirty="0" sz="800" spc="-20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mechanism.</a:t>
            </a:r>
            <a:endParaRPr sz="800">
              <a:latin typeface="Microsoft Sans Serif"/>
              <a:cs typeface="Microsoft Sans Serif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81695" y="2160013"/>
            <a:ext cx="216001" cy="215988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11508563" y="2167655"/>
            <a:ext cx="1967864" cy="313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970" marR="5080" indent="-1905">
              <a:lnSpc>
                <a:spcPct val="118100"/>
              </a:lnSpc>
              <a:spcBef>
                <a:spcPts val="100"/>
              </a:spcBef>
            </a:pPr>
            <a:r>
              <a:rPr dirty="0" sz="800" spc="-95">
                <a:latin typeface="Arial Black"/>
                <a:cs typeface="Arial Black"/>
              </a:rPr>
              <a:t>GMP-</a:t>
            </a:r>
            <a:r>
              <a:rPr dirty="0" sz="800" spc="-80">
                <a:latin typeface="Arial Black"/>
                <a:cs typeface="Arial Black"/>
              </a:rPr>
              <a:t>compliant.</a:t>
            </a:r>
            <a:r>
              <a:rPr dirty="0" sz="800" spc="-5">
                <a:latin typeface="Arial Black"/>
                <a:cs typeface="Arial Black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Fulfils</a:t>
            </a:r>
            <a:r>
              <a:rPr dirty="0" sz="800" spc="5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the</a:t>
            </a:r>
            <a:r>
              <a:rPr dirty="0" sz="800" spc="55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requirements</a:t>
            </a:r>
            <a:r>
              <a:rPr dirty="0" sz="800" spc="500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of </a:t>
            </a:r>
            <a:r>
              <a:rPr dirty="0" sz="800" spc="-20">
                <a:latin typeface="Microsoft Sans Serif"/>
                <a:cs typeface="Microsoft Sans Serif"/>
              </a:rPr>
              <a:t>good</a:t>
            </a:r>
            <a:r>
              <a:rPr dirty="0" sz="800" spc="-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manufacturing practice </a:t>
            </a:r>
            <a:r>
              <a:rPr dirty="0" sz="800" spc="-10">
                <a:latin typeface="Microsoft Sans Serif"/>
                <a:cs typeface="Microsoft Sans Serif"/>
              </a:rPr>
              <a:t>regulations</a:t>
            </a:r>
            <a:endParaRPr sz="800">
              <a:latin typeface="Microsoft Sans Serif"/>
              <a:cs typeface="Microsoft Sans Serif"/>
            </a:endParaRPr>
          </a:p>
        </p:txBody>
      </p:sp>
      <p:pic>
        <p:nvPicPr>
          <p:cNvPr id="19" name="object 1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21395" y="2772012"/>
            <a:ext cx="216001" cy="215988"/>
          </a:xfrm>
          <a:prstGeom prst="rect">
            <a:avLst/>
          </a:prstGeom>
        </p:spPr>
      </p:pic>
      <p:sp>
        <p:nvSpPr>
          <p:cNvPr id="20" name="object 20" descr=""/>
          <p:cNvSpPr txBox="1"/>
          <p:nvPr/>
        </p:nvSpPr>
        <p:spPr>
          <a:xfrm>
            <a:off x="11648263" y="2801702"/>
            <a:ext cx="24453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0">
                <a:latin typeface="Arial Black"/>
                <a:cs typeface="Arial Black"/>
              </a:rPr>
              <a:t>Hygienic</a:t>
            </a:r>
            <a:r>
              <a:rPr dirty="0" sz="800" spc="-70">
                <a:latin typeface="Arial Black"/>
                <a:cs typeface="Arial Black"/>
              </a:rPr>
              <a:t> </a:t>
            </a:r>
            <a:r>
              <a:rPr dirty="0" sz="800" spc="-85">
                <a:latin typeface="Arial Black"/>
                <a:cs typeface="Arial Black"/>
              </a:rPr>
              <a:t>design.</a:t>
            </a:r>
            <a:r>
              <a:rPr dirty="0" sz="800" spc="-65">
                <a:latin typeface="Arial Black"/>
                <a:cs typeface="Arial Black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For</a:t>
            </a:r>
            <a:r>
              <a:rPr dirty="0" sz="800" spc="5">
                <a:latin typeface="Microsoft Sans Serif"/>
                <a:cs typeface="Microsoft Sans Serif"/>
              </a:rPr>
              <a:t> </a:t>
            </a:r>
            <a:r>
              <a:rPr dirty="0" sz="800" spc="-20">
                <a:latin typeface="Microsoft Sans Serif"/>
                <a:cs typeface="Microsoft Sans Serif"/>
              </a:rPr>
              <a:t>ease</a:t>
            </a:r>
            <a:r>
              <a:rPr dirty="0" sz="800" spc="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of</a:t>
            </a:r>
            <a:r>
              <a:rPr dirty="0" sz="800" spc="5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cleaning</a:t>
            </a:r>
            <a:r>
              <a:rPr dirty="0" sz="800" spc="5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and</a:t>
            </a:r>
            <a:r>
              <a:rPr dirty="0" sz="800" spc="5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disinfection</a:t>
            </a:r>
            <a:endParaRPr sz="800">
              <a:latin typeface="Microsoft Sans Serif"/>
              <a:cs typeface="Microsoft Sans Serif"/>
            </a:endParaRPr>
          </a:p>
        </p:txBody>
      </p:sp>
      <p:pic>
        <p:nvPicPr>
          <p:cNvPr id="21" name="object 21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815095" y="3240015"/>
            <a:ext cx="216001" cy="215988"/>
          </a:xfrm>
          <a:prstGeom prst="rect">
            <a:avLst/>
          </a:prstGeom>
        </p:spPr>
      </p:pic>
      <p:sp>
        <p:nvSpPr>
          <p:cNvPr id="22" name="object 22" descr=""/>
          <p:cNvSpPr txBox="1"/>
          <p:nvPr/>
        </p:nvSpPr>
        <p:spPr>
          <a:xfrm>
            <a:off x="12041963" y="3247655"/>
            <a:ext cx="2321560" cy="4578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145" marR="5080" indent="-5080">
              <a:lnSpc>
                <a:spcPct val="118100"/>
              </a:lnSpc>
              <a:spcBef>
                <a:spcPts val="100"/>
              </a:spcBef>
            </a:pPr>
            <a:r>
              <a:rPr dirty="0" sz="800" spc="-114">
                <a:latin typeface="Arial Black"/>
                <a:cs typeface="Arial Black"/>
              </a:rPr>
              <a:t>Can</a:t>
            </a:r>
            <a:r>
              <a:rPr dirty="0" sz="800" spc="-55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be</a:t>
            </a:r>
            <a:r>
              <a:rPr dirty="0" sz="800" spc="-50">
                <a:latin typeface="Arial Black"/>
                <a:cs typeface="Arial Black"/>
              </a:rPr>
              <a:t> </a:t>
            </a:r>
            <a:r>
              <a:rPr dirty="0" sz="800" spc="-90">
                <a:latin typeface="Arial Black"/>
                <a:cs typeface="Arial Black"/>
              </a:rPr>
              <a:t>disinfected</a:t>
            </a:r>
            <a:r>
              <a:rPr dirty="0" sz="800" spc="-50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and</a:t>
            </a:r>
            <a:r>
              <a:rPr dirty="0" sz="800" spc="-50">
                <a:latin typeface="Arial Black"/>
                <a:cs typeface="Arial Black"/>
              </a:rPr>
              <a:t> </a:t>
            </a:r>
            <a:r>
              <a:rPr dirty="0" sz="800" spc="-75">
                <a:latin typeface="Arial Black"/>
                <a:cs typeface="Arial Black"/>
              </a:rPr>
              <a:t>is</a:t>
            </a:r>
            <a:r>
              <a:rPr dirty="0" sz="800" spc="-50">
                <a:latin typeface="Arial Black"/>
                <a:cs typeface="Arial Black"/>
              </a:rPr>
              <a:t> </a:t>
            </a:r>
            <a:r>
              <a:rPr dirty="0" sz="800" spc="-85">
                <a:latin typeface="Arial Black"/>
                <a:cs typeface="Arial Black"/>
              </a:rPr>
              <a:t>resistant</a:t>
            </a:r>
            <a:r>
              <a:rPr dirty="0" sz="800" spc="-50">
                <a:latin typeface="Arial Black"/>
                <a:cs typeface="Arial Black"/>
              </a:rPr>
              <a:t> </a:t>
            </a:r>
            <a:r>
              <a:rPr dirty="0" sz="800" spc="-100">
                <a:latin typeface="Arial Black"/>
                <a:cs typeface="Arial Black"/>
              </a:rPr>
              <a:t>to</a:t>
            </a:r>
            <a:r>
              <a:rPr dirty="0" sz="800" spc="-55">
                <a:latin typeface="Arial Black"/>
                <a:cs typeface="Arial Black"/>
              </a:rPr>
              <a:t> </a:t>
            </a:r>
            <a:r>
              <a:rPr dirty="0" sz="800" spc="-10">
                <a:latin typeface="Arial Black"/>
                <a:cs typeface="Arial Black"/>
              </a:rPr>
              <a:t>chemicals. </a:t>
            </a:r>
            <a:r>
              <a:rPr dirty="0" sz="800" spc="-25">
                <a:latin typeface="Microsoft Sans Serif"/>
                <a:cs typeface="Microsoft Sans Serif"/>
              </a:rPr>
              <a:t>Resistant</a:t>
            </a:r>
            <a:r>
              <a:rPr dirty="0" sz="800" spc="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to</a:t>
            </a:r>
            <a:r>
              <a:rPr dirty="0" sz="800" spc="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all</a:t>
            </a:r>
            <a:r>
              <a:rPr dirty="0" sz="800" spc="5">
                <a:latin typeface="Microsoft Sans Serif"/>
                <a:cs typeface="Microsoft Sans Serif"/>
              </a:rPr>
              <a:t> </a:t>
            </a:r>
            <a:r>
              <a:rPr dirty="0" sz="800" spc="-20">
                <a:latin typeface="Microsoft Sans Serif"/>
                <a:cs typeface="Microsoft Sans Serif"/>
              </a:rPr>
              <a:t>common</a:t>
            </a:r>
            <a:r>
              <a:rPr dirty="0" sz="800" spc="5">
                <a:latin typeface="Microsoft Sans Serif"/>
                <a:cs typeface="Microsoft Sans Serif"/>
              </a:rPr>
              <a:t> </a:t>
            </a:r>
            <a:r>
              <a:rPr dirty="0" sz="800" spc="-20">
                <a:latin typeface="Microsoft Sans Serif"/>
                <a:cs typeface="Microsoft Sans Serif"/>
              </a:rPr>
              <a:t>disinfectants</a:t>
            </a:r>
            <a:r>
              <a:rPr dirty="0" sz="800" spc="5">
                <a:latin typeface="Microsoft Sans Serif"/>
                <a:cs typeface="Microsoft Sans Serif"/>
              </a:rPr>
              <a:t> </a:t>
            </a:r>
            <a:r>
              <a:rPr dirty="0" sz="800" spc="-30">
                <a:latin typeface="Microsoft Sans Serif"/>
                <a:cs typeface="Microsoft Sans Serif"/>
              </a:rPr>
              <a:t>and</a:t>
            </a:r>
            <a:r>
              <a:rPr dirty="0" sz="800" spc="5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chemicals </a:t>
            </a:r>
            <a:r>
              <a:rPr dirty="0" sz="800">
                <a:latin typeface="Microsoft Sans Serif"/>
                <a:cs typeface="Microsoft Sans Serif"/>
              </a:rPr>
              <a:t>in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 spc="-25">
                <a:latin typeface="Microsoft Sans Serif"/>
                <a:cs typeface="Microsoft Sans Serif"/>
              </a:rPr>
              <a:t>accordance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with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 spc="-70">
                <a:latin typeface="Microsoft Sans Serif"/>
                <a:cs typeface="Microsoft Sans Serif"/>
              </a:rPr>
              <a:t>ISO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 spc="-50">
                <a:latin typeface="Microsoft Sans Serif"/>
                <a:cs typeface="Microsoft Sans Serif"/>
              </a:rPr>
              <a:t>2812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(Fraunhofer)</a:t>
            </a:r>
            <a:endParaRPr sz="800">
              <a:latin typeface="Microsoft Sans Serif"/>
              <a:cs typeface="Microsoft Sans Serif"/>
            </a:endParaRPr>
          </a:p>
        </p:txBody>
      </p:sp>
      <p:pic>
        <p:nvPicPr>
          <p:cNvPr id="23" name="object 23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030995" y="3996013"/>
            <a:ext cx="216001" cy="215988"/>
          </a:xfrm>
          <a:prstGeom prst="rect">
            <a:avLst/>
          </a:prstGeom>
        </p:spPr>
      </p:pic>
      <p:sp>
        <p:nvSpPr>
          <p:cNvPr id="24" name="object 24" descr=""/>
          <p:cNvSpPr txBox="1"/>
          <p:nvPr/>
        </p:nvSpPr>
        <p:spPr>
          <a:xfrm>
            <a:off x="12257863" y="4003655"/>
            <a:ext cx="2133600" cy="457834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dirty="0" sz="800" spc="-114">
                <a:latin typeface="Arial Black"/>
                <a:cs typeface="Arial Black"/>
              </a:rPr>
              <a:t>Can</a:t>
            </a:r>
            <a:r>
              <a:rPr dirty="0" sz="800" spc="-55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be</a:t>
            </a:r>
            <a:r>
              <a:rPr dirty="0" sz="800" spc="-55">
                <a:latin typeface="Arial Black"/>
                <a:cs typeface="Arial Black"/>
              </a:rPr>
              <a:t> </a:t>
            </a:r>
            <a:r>
              <a:rPr dirty="0" sz="800" spc="-95">
                <a:latin typeface="Arial Black"/>
                <a:cs typeface="Arial Black"/>
              </a:rPr>
              <a:t>used</a:t>
            </a:r>
            <a:r>
              <a:rPr dirty="0" sz="800" spc="-50">
                <a:latin typeface="Arial Black"/>
                <a:cs typeface="Arial Black"/>
              </a:rPr>
              <a:t> </a:t>
            </a:r>
            <a:r>
              <a:rPr dirty="0" sz="800" spc="-70">
                <a:latin typeface="Arial Black"/>
                <a:cs typeface="Arial Black"/>
              </a:rPr>
              <a:t>in</a:t>
            </a:r>
            <a:r>
              <a:rPr dirty="0" sz="800" spc="-55">
                <a:latin typeface="Arial Black"/>
                <a:cs typeface="Arial Black"/>
              </a:rPr>
              <a:t> </a:t>
            </a:r>
            <a:r>
              <a:rPr dirty="0" sz="800" spc="-95">
                <a:latin typeface="Arial Black"/>
                <a:cs typeface="Arial Black"/>
              </a:rPr>
              <a:t>biotechnology</a:t>
            </a:r>
            <a:r>
              <a:rPr dirty="0" sz="800" spc="-50">
                <a:latin typeface="Arial Black"/>
                <a:cs typeface="Arial Black"/>
              </a:rPr>
              <a:t> </a:t>
            </a:r>
            <a:r>
              <a:rPr dirty="0" sz="800" spc="-10">
                <a:latin typeface="Arial Black"/>
                <a:cs typeface="Arial Black"/>
              </a:rPr>
              <a:t>laboratories.</a:t>
            </a:r>
            <a:endParaRPr sz="800">
              <a:latin typeface="Arial Black"/>
              <a:cs typeface="Arial Black"/>
            </a:endParaRPr>
          </a:p>
          <a:p>
            <a:pPr marL="16510" marR="5080">
              <a:lnSpc>
                <a:spcPct val="118100"/>
              </a:lnSpc>
            </a:pPr>
            <a:r>
              <a:rPr dirty="0" sz="800">
                <a:latin typeface="Microsoft Sans Serif"/>
                <a:cs typeface="Microsoft Sans Serif"/>
              </a:rPr>
              <a:t>In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line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with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safety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classes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 spc="-35">
                <a:latin typeface="Microsoft Sans Serif"/>
                <a:cs typeface="Microsoft Sans Serif"/>
              </a:rPr>
              <a:t>S1,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 spc="-35">
                <a:latin typeface="Microsoft Sans Serif"/>
                <a:cs typeface="Microsoft Sans Serif"/>
              </a:rPr>
              <a:t>S2,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 spc="-55">
                <a:latin typeface="Microsoft Sans Serif"/>
                <a:cs typeface="Microsoft Sans Serif"/>
              </a:rPr>
              <a:t>S3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of</a:t>
            </a:r>
            <a:r>
              <a:rPr dirty="0" sz="800" spc="10">
                <a:latin typeface="Microsoft Sans Serif"/>
                <a:cs typeface="Microsoft Sans Serif"/>
              </a:rPr>
              <a:t> </a:t>
            </a:r>
            <a:r>
              <a:rPr dirty="0" sz="800" spc="-25">
                <a:latin typeface="Microsoft Sans Serif"/>
                <a:cs typeface="Microsoft Sans Serif"/>
              </a:rPr>
              <a:t>the</a:t>
            </a:r>
            <a:r>
              <a:rPr dirty="0" sz="800" spc="500">
                <a:latin typeface="Microsoft Sans Serif"/>
                <a:cs typeface="Microsoft Sans Serif"/>
              </a:rPr>
              <a:t> </a:t>
            </a:r>
            <a:r>
              <a:rPr dirty="0" sz="800" spc="-20">
                <a:latin typeface="Microsoft Sans Serif"/>
                <a:cs typeface="Microsoft Sans Serif"/>
              </a:rPr>
              <a:t>German</a:t>
            </a:r>
            <a:r>
              <a:rPr dirty="0" sz="800" spc="-10">
                <a:latin typeface="Microsoft Sans Serif"/>
                <a:cs typeface="Microsoft Sans Serif"/>
              </a:rPr>
              <a:t> Biological </a:t>
            </a:r>
            <a:r>
              <a:rPr dirty="0" sz="800" spc="-25">
                <a:latin typeface="Microsoft Sans Serif"/>
                <a:cs typeface="Microsoft Sans Serif"/>
              </a:rPr>
              <a:t>Agents</a:t>
            </a:r>
            <a:r>
              <a:rPr dirty="0" sz="800" spc="-10">
                <a:latin typeface="Microsoft Sans Serif"/>
                <a:cs typeface="Microsoft Sans Serif"/>
              </a:rPr>
              <a:t> </a:t>
            </a:r>
            <a:r>
              <a:rPr dirty="0" sz="800" spc="-30">
                <a:latin typeface="Microsoft Sans Serif"/>
                <a:cs typeface="Microsoft Sans Serif"/>
              </a:rPr>
              <a:t>Ordinance</a:t>
            </a:r>
            <a:r>
              <a:rPr dirty="0" sz="800" spc="-10">
                <a:latin typeface="Microsoft Sans Serif"/>
                <a:cs typeface="Microsoft Sans Serif"/>
              </a:rPr>
              <a:t> </a:t>
            </a:r>
            <a:r>
              <a:rPr dirty="0" sz="800" spc="-25">
                <a:latin typeface="Microsoft Sans Serif"/>
                <a:cs typeface="Microsoft Sans Serif"/>
              </a:rPr>
              <a:t>(BioStoffV)</a:t>
            </a:r>
            <a:endParaRPr sz="800">
              <a:latin typeface="Microsoft Sans Serif"/>
              <a:cs typeface="Microsoft Sans Serif"/>
            </a:endParaRPr>
          </a:p>
        </p:txBody>
      </p:sp>
      <p:pic>
        <p:nvPicPr>
          <p:cNvPr id="25" name="object 25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983494" y="4752016"/>
            <a:ext cx="216001" cy="215988"/>
          </a:xfrm>
          <a:prstGeom prst="rect">
            <a:avLst/>
          </a:prstGeom>
        </p:spPr>
      </p:pic>
      <p:sp>
        <p:nvSpPr>
          <p:cNvPr id="26" name="object 26" descr=""/>
          <p:cNvSpPr txBox="1"/>
          <p:nvPr/>
        </p:nvSpPr>
        <p:spPr>
          <a:xfrm>
            <a:off x="13210364" y="4759655"/>
            <a:ext cx="1167765" cy="313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604" marR="5080" indent="-2540">
              <a:lnSpc>
                <a:spcPct val="118100"/>
              </a:lnSpc>
              <a:spcBef>
                <a:spcPts val="100"/>
              </a:spcBef>
            </a:pPr>
            <a:r>
              <a:rPr dirty="0" sz="800" spc="-65">
                <a:latin typeface="Arial Black"/>
                <a:cs typeface="Arial Black"/>
              </a:rPr>
              <a:t>GS-</a:t>
            </a:r>
            <a:r>
              <a:rPr dirty="0" sz="800" spc="-85">
                <a:latin typeface="Arial Black"/>
                <a:cs typeface="Arial Black"/>
              </a:rPr>
              <a:t>tested.</a:t>
            </a:r>
            <a:r>
              <a:rPr dirty="0" sz="800" spc="-55">
                <a:latin typeface="Arial Black"/>
                <a:cs typeface="Arial Black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For </a:t>
            </a:r>
            <a:r>
              <a:rPr dirty="0" sz="800" spc="-10">
                <a:latin typeface="Microsoft Sans Serif"/>
                <a:cs typeface="Microsoft Sans Serif"/>
              </a:rPr>
              <a:t>maximum safety</a:t>
            </a:r>
            <a:r>
              <a:rPr dirty="0" sz="800">
                <a:latin typeface="Microsoft Sans Serif"/>
                <a:cs typeface="Microsoft Sans Serif"/>
              </a:rPr>
              <a:t> </a:t>
            </a:r>
            <a:r>
              <a:rPr dirty="0" sz="800" spc="-60">
                <a:latin typeface="Microsoft Sans Serif"/>
                <a:cs typeface="Microsoft Sans Serif"/>
              </a:rPr>
              <a:t>(TÜV</a:t>
            </a:r>
            <a:r>
              <a:rPr dirty="0" sz="800" spc="5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Rheinland)</a:t>
            </a:r>
            <a:endParaRPr sz="800">
              <a:latin typeface="Microsoft Sans Serif"/>
              <a:cs typeface="Microsoft Sans Serif"/>
            </a:endParaRPr>
          </a:p>
        </p:txBody>
      </p:sp>
      <p:pic>
        <p:nvPicPr>
          <p:cNvPr id="27" name="object 27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072394" y="5364016"/>
            <a:ext cx="216001" cy="215988"/>
          </a:xfrm>
          <a:prstGeom prst="rect">
            <a:avLst/>
          </a:prstGeom>
        </p:spPr>
      </p:pic>
      <p:sp>
        <p:nvSpPr>
          <p:cNvPr id="28" name="object 28" descr=""/>
          <p:cNvSpPr txBox="1"/>
          <p:nvPr/>
        </p:nvSpPr>
        <p:spPr>
          <a:xfrm>
            <a:off x="13299264" y="5371655"/>
            <a:ext cx="1104900" cy="313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970" marR="5080" indent="-1905">
              <a:lnSpc>
                <a:spcPct val="118100"/>
              </a:lnSpc>
              <a:spcBef>
                <a:spcPts val="100"/>
              </a:spcBef>
            </a:pPr>
            <a:r>
              <a:rPr dirty="0" sz="800" spc="-60">
                <a:latin typeface="Arial Black"/>
                <a:cs typeface="Arial Black"/>
              </a:rPr>
              <a:t>Non-</a:t>
            </a:r>
            <a:r>
              <a:rPr dirty="0" sz="800" spc="-95">
                <a:latin typeface="Arial Black"/>
                <a:cs typeface="Arial Black"/>
              </a:rPr>
              <a:t>toxic.</a:t>
            </a:r>
            <a:r>
              <a:rPr dirty="0" sz="800" spc="-70">
                <a:latin typeface="Arial Black"/>
                <a:cs typeface="Arial Black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No</a:t>
            </a:r>
            <a:r>
              <a:rPr dirty="0" sz="800" spc="-20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toxins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 spc="-25">
                <a:latin typeface="Microsoft Sans Serif"/>
                <a:cs typeface="Microsoft Sans Serif"/>
              </a:rPr>
              <a:t>or</a:t>
            </a:r>
            <a:r>
              <a:rPr dirty="0" sz="800" spc="500">
                <a:latin typeface="Microsoft Sans Serif"/>
                <a:cs typeface="Microsoft Sans Serif"/>
              </a:rPr>
              <a:t> </a:t>
            </a:r>
            <a:r>
              <a:rPr dirty="0" sz="800" spc="-45">
                <a:latin typeface="Microsoft Sans Serif"/>
                <a:cs typeface="Microsoft Sans Serif"/>
              </a:rPr>
              <a:t>emissions</a:t>
            </a:r>
            <a:r>
              <a:rPr dirty="0" sz="800" spc="-40">
                <a:latin typeface="Microsoft Sans Serif"/>
                <a:cs typeface="Microsoft Sans Serif"/>
              </a:rPr>
              <a:t> </a:t>
            </a:r>
            <a:r>
              <a:rPr dirty="0" sz="800" spc="-90">
                <a:latin typeface="Microsoft Sans Serif"/>
                <a:cs typeface="Microsoft Sans Serif"/>
              </a:rPr>
              <a:t>(TÜV</a:t>
            </a:r>
            <a:r>
              <a:rPr dirty="0" sz="800" spc="-40">
                <a:latin typeface="Microsoft Sans Serif"/>
                <a:cs typeface="Microsoft Sans Serif"/>
              </a:rPr>
              <a:t> </a:t>
            </a:r>
            <a:r>
              <a:rPr dirty="0" sz="800" spc="-55">
                <a:latin typeface="Microsoft Sans Serif"/>
                <a:cs typeface="Microsoft Sans Serif"/>
              </a:rPr>
              <a:t>Rheinland)</a:t>
            </a:r>
            <a:endParaRPr sz="800">
              <a:latin typeface="Microsoft Sans Serif"/>
              <a:cs typeface="Microsoft Sans Serif"/>
            </a:endParaRPr>
          </a:p>
        </p:txBody>
      </p:sp>
      <p:pic>
        <p:nvPicPr>
          <p:cNvPr id="29" name="object 29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691399" y="5976001"/>
            <a:ext cx="216001" cy="216001"/>
          </a:xfrm>
          <a:prstGeom prst="rect">
            <a:avLst/>
          </a:prstGeom>
        </p:spPr>
      </p:pic>
      <p:sp>
        <p:nvSpPr>
          <p:cNvPr id="30" name="object 30" descr=""/>
          <p:cNvSpPr txBox="1"/>
          <p:nvPr/>
        </p:nvSpPr>
        <p:spPr>
          <a:xfrm>
            <a:off x="12918273" y="5983656"/>
            <a:ext cx="1434465" cy="601345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dirty="0" sz="800" spc="-70">
                <a:latin typeface="Arial Black"/>
                <a:cs typeface="Arial Black"/>
              </a:rPr>
              <a:t>Suitable</a:t>
            </a:r>
            <a:r>
              <a:rPr dirty="0" sz="800" spc="-25">
                <a:latin typeface="Arial Black"/>
                <a:cs typeface="Arial Black"/>
              </a:rPr>
              <a:t> </a:t>
            </a:r>
            <a:r>
              <a:rPr dirty="0" sz="800" spc="-45">
                <a:latin typeface="Arial Black"/>
                <a:cs typeface="Arial Black"/>
              </a:rPr>
              <a:t>for</a:t>
            </a:r>
            <a:r>
              <a:rPr dirty="0" sz="800" spc="-25">
                <a:latin typeface="Arial Black"/>
                <a:cs typeface="Arial Black"/>
              </a:rPr>
              <a:t> </a:t>
            </a:r>
            <a:r>
              <a:rPr dirty="0" sz="800" spc="-10">
                <a:latin typeface="Arial Black"/>
                <a:cs typeface="Arial Black"/>
              </a:rPr>
              <a:t>cleanrooms.</a:t>
            </a:r>
            <a:endParaRPr sz="800">
              <a:latin typeface="Arial Black"/>
              <a:cs typeface="Arial Black"/>
            </a:endParaRPr>
          </a:p>
          <a:p>
            <a:pPr marL="16510" marR="5080">
              <a:lnSpc>
                <a:spcPct val="118100"/>
              </a:lnSpc>
            </a:pPr>
            <a:r>
              <a:rPr dirty="0" sz="800">
                <a:latin typeface="Microsoft Sans Serif"/>
                <a:cs typeface="Microsoft Sans Serif"/>
              </a:rPr>
              <a:t>For</a:t>
            </a:r>
            <a:r>
              <a:rPr dirty="0" sz="800" spc="-25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use</a:t>
            </a:r>
            <a:r>
              <a:rPr dirty="0" sz="800" spc="-2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in</a:t>
            </a:r>
            <a:r>
              <a:rPr dirty="0" sz="800" spc="-2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class</a:t>
            </a:r>
            <a:r>
              <a:rPr dirty="0" sz="800" spc="-2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3</a:t>
            </a:r>
            <a:r>
              <a:rPr dirty="0" sz="800" spc="-25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cleanrooms</a:t>
            </a:r>
            <a:r>
              <a:rPr dirty="0" sz="800" spc="500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in</a:t>
            </a:r>
            <a:r>
              <a:rPr dirty="0" sz="800" spc="30">
                <a:latin typeface="Microsoft Sans Serif"/>
                <a:cs typeface="Microsoft Sans Serif"/>
              </a:rPr>
              <a:t> </a:t>
            </a:r>
            <a:r>
              <a:rPr dirty="0" sz="800" spc="-20">
                <a:latin typeface="Microsoft Sans Serif"/>
                <a:cs typeface="Microsoft Sans Serif"/>
              </a:rPr>
              <a:t>accordance</a:t>
            </a:r>
            <a:r>
              <a:rPr dirty="0" sz="800" spc="3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with</a:t>
            </a:r>
            <a:r>
              <a:rPr dirty="0" sz="800" spc="30">
                <a:latin typeface="Microsoft Sans Serif"/>
                <a:cs typeface="Microsoft Sans Serif"/>
              </a:rPr>
              <a:t> </a:t>
            </a:r>
            <a:r>
              <a:rPr dirty="0" sz="800" spc="-70">
                <a:latin typeface="Microsoft Sans Serif"/>
                <a:cs typeface="Microsoft Sans Serif"/>
              </a:rPr>
              <a:t>ISO</a:t>
            </a:r>
            <a:r>
              <a:rPr dirty="0" sz="800" spc="35">
                <a:latin typeface="Microsoft Sans Serif"/>
                <a:cs typeface="Microsoft Sans Serif"/>
              </a:rPr>
              <a:t> </a:t>
            </a:r>
            <a:r>
              <a:rPr dirty="0" sz="800" spc="-25">
                <a:latin typeface="Microsoft Sans Serif"/>
                <a:cs typeface="Microsoft Sans Serif"/>
              </a:rPr>
              <a:t>14644-</a:t>
            </a:r>
            <a:r>
              <a:rPr dirty="0" sz="800" spc="-50">
                <a:latin typeface="Microsoft Sans Serif"/>
                <a:cs typeface="Microsoft Sans Serif"/>
              </a:rPr>
              <a:t>1</a:t>
            </a:r>
            <a:r>
              <a:rPr dirty="0" sz="800" spc="-10">
                <a:latin typeface="Microsoft Sans Serif"/>
                <a:cs typeface="Microsoft Sans Serif"/>
              </a:rPr>
              <a:t> (Fraunhofer)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739995" y="1296009"/>
            <a:ext cx="10380345" cy="9396095"/>
            <a:chOff x="4739995" y="1296009"/>
            <a:chExt cx="10380345" cy="939609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59992" y="1296009"/>
              <a:ext cx="7560005" cy="939599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39995" y="4320006"/>
              <a:ext cx="2819996" cy="1728000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707933" y="1660303"/>
            <a:ext cx="17951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solidFill>
                  <a:srgbClr val="164194"/>
                </a:solidFill>
                <a:latin typeface="Microsoft Sans Serif"/>
                <a:cs typeface="Microsoft Sans Serif"/>
              </a:rPr>
              <a:t>CHANGEABLE</a:t>
            </a:r>
            <a:r>
              <a:rPr dirty="0" sz="100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40">
                <a:solidFill>
                  <a:srgbClr val="164194"/>
                </a:solidFill>
                <a:latin typeface="Microsoft Sans Serif"/>
                <a:cs typeface="Microsoft Sans Serif"/>
              </a:rPr>
              <a:t>UPHOLSTERIES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09201" y="2054302"/>
            <a:ext cx="5042535" cy="1202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220"/>
              </a:lnSpc>
              <a:spcBef>
                <a:spcPts val="100"/>
              </a:spcBef>
            </a:pPr>
            <a:r>
              <a:rPr dirty="0" sz="3000" spc="-525" b="1">
                <a:solidFill>
                  <a:srgbClr val="164194"/>
                </a:solidFill>
                <a:latin typeface="Trebuchet MS"/>
                <a:cs typeface="Trebuchet MS"/>
              </a:rPr>
              <a:t>THE</a:t>
            </a:r>
            <a:r>
              <a:rPr dirty="0" sz="3000" spc="-409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475" b="1">
                <a:solidFill>
                  <a:srgbClr val="164194"/>
                </a:solidFill>
                <a:latin typeface="Trebuchet MS"/>
                <a:cs typeface="Trebuchet MS"/>
              </a:rPr>
              <a:t>UPHOLSTERY</a:t>
            </a:r>
            <a:r>
              <a:rPr dirty="0" sz="3000" spc="-409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420" b="1">
                <a:solidFill>
                  <a:srgbClr val="164194"/>
                </a:solidFill>
                <a:latin typeface="Trebuchet MS"/>
                <a:cs typeface="Trebuchet MS"/>
              </a:rPr>
              <a:t>CAN</a:t>
            </a:r>
            <a:r>
              <a:rPr dirty="0" sz="3000" spc="-409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385" b="1">
                <a:solidFill>
                  <a:srgbClr val="164194"/>
                </a:solidFill>
                <a:latin typeface="Trebuchet MS"/>
                <a:cs typeface="Trebuchet MS"/>
              </a:rPr>
              <a:t>BE</a:t>
            </a:r>
            <a:r>
              <a:rPr dirty="0" sz="3000" spc="-409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475" b="1">
                <a:solidFill>
                  <a:srgbClr val="164194"/>
                </a:solidFill>
                <a:latin typeface="Trebuchet MS"/>
                <a:cs typeface="Trebuchet MS"/>
              </a:rPr>
              <a:t>CHANGED</a:t>
            </a:r>
            <a:endParaRPr sz="3000">
              <a:latin typeface="Trebuchet MS"/>
              <a:cs typeface="Trebuchet MS"/>
            </a:endParaRPr>
          </a:p>
          <a:p>
            <a:pPr marL="12700" marR="5080">
              <a:lnSpc>
                <a:spcPct val="78700"/>
              </a:lnSpc>
              <a:spcBef>
                <a:spcPts val="384"/>
              </a:spcBef>
            </a:pPr>
            <a:r>
              <a:rPr dirty="0" sz="3000" spc="-260" b="1">
                <a:solidFill>
                  <a:srgbClr val="164194"/>
                </a:solidFill>
                <a:latin typeface="Trebuchet MS"/>
                <a:cs typeface="Trebuchet MS"/>
              </a:rPr>
              <a:t>IN</a:t>
            </a:r>
            <a:r>
              <a:rPr dirty="0" sz="3000" spc="-41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385" b="1">
                <a:solidFill>
                  <a:srgbClr val="164194"/>
                </a:solidFill>
                <a:latin typeface="Trebuchet MS"/>
                <a:cs typeface="Trebuchet MS"/>
              </a:rPr>
              <a:t>SECONDS</a:t>
            </a:r>
            <a:r>
              <a:rPr dirty="0" sz="3000" spc="-42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305" b="1">
                <a:solidFill>
                  <a:srgbClr val="164194"/>
                </a:solidFill>
                <a:latin typeface="Trebuchet MS"/>
                <a:cs typeface="Trebuchet MS"/>
              </a:rPr>
              <a:t>–</a:t>
            </a:r>
            <a:r>
              <a:rPr dirty="0" sz="3000" spc="-430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365" b="1">
                <a:solidFill>
                  <a:srgbClr val="164194"/>
                </a:solidFill>
                <a:latin typeface="Trebuchet MS"/>
                <a:cs typeface="Trebuchet MS"/>
              </a:rPr>
              <a:t>MAKING</a:t>
            </a:r>
            <a:r>
              <a:rPr dirty="0" sz="3000" spc="-409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335" b="1">
                <a:solidFill>
                  <a:srgbClr val="164194"/>
                </a:solidFill>
                <a:latin typeface="Trebuchet MS"/>
                <a:cs typeface="Trebuchet MS"/>
              </a:rPr>
              <a:t>IT</a:t>
            </a:r>
            <a:r>
              <a:rPr dirty="0" sz="3000" spc="-44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400" b="1">
                <a:solidFill>
                  <a:srgbClr val="164194"/>
                </a:solidFill>
                <a:latin typeface="Trebuchet MS"/>
                <a:cs typeface="Trebuchet MS"/>
              </a:rPr>
              <a:t>PRACTICAL, </a:t>
            </a:r>
            <a:r>
              <a:rPr dirty="0" sz="3000" spc="-365" b="1">
                <a:solidFill>
                  <a:srgbClr val="164194"/>
                </a:solidFill>
                <a:latin typeface="Trebuchet MS"/>
                <a:cs typeface="Trebuchet MS"/>
              </a:rPr>
              <a:t>SUSTAINABLE</a:t>
            </a:r>
            <a:r>
              <a:rPr dirty="0" sz="3000" spc="-420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409" b="1">
                <a:solidFill>
                  <a:srgbClr val="164194"/>
                </a:solidFill>
                <a:latin typeface="Trebuchet MS"/>
                <a:cs typeface="Trebuchet MS"/>
              </a:rPr>
              <a:t>AND</a:t>
            </a:r>
            <a:r>
              <a:rPr dirty="0" sz="3000" spc="-420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455" b="1">
                <a:solidFill>
                  <a:srgbClr val="164194"/>
                </a:solidFill>
                <a:latin typeface="Trebuchet MS"/>
                <a:cs typeface="Trebuchet MS"/>
              </a:rPr>
              <a:t>ECONOMICAL.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07299" y="4260743"/>
            <a:ext cx="2983230" cy="30854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3180">
              <a:lnSpc>
                <a:spcPct val="118100"/>
              </a:lnSpc>
              <a:spcBef>
                <a:spcPts val="100"/>
              </a:spcBef>
            </a:pPr>
            <a:r>
              <a:rPr dirty="0" sz="1000" spc="-10">
                <a:latin typeface="Microsoft Sans Serif"/>
                <a:cs typeface="Microsoft Sans Serif"/>
              </a:rPr>
              <a:t>The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back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seat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upholstery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 spc="-80">
                <a:latin typeface="Microsoft Sans Serif"/>
                <a:cs typeface="Microsoft Sans Serif"/>
              </a:rPr>
              <a:t>TEXON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can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be </a:t>
            </a:r>
            <a:r>
              <a:rPr dirty="0" sz="1000">
                <a:latin typeface="Microsoft Sans Serif"/>
                <a:cs typeface="Microsoft Sans Serif"/>
              </a:rPr>
              <a:t>released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with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one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simple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click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 spc="275">
                <a:latin typeface="Microsoft Sans Serif"/>
                <a:cs typeface="Microsoft Sans Serif"/>
              </a:rPr>
              <a:t>–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replaced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just</a:t>
            </a:r>
            <a:r>
              <a:rPr dirty="0" sz="1000" spc="50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as </a:t>
            </a:r>
            <a:r>
              <a:rPr dirty="0" sz="1000" spc="-30">
                <a:latin typeface="Microsoft Sans Serif"/>
                <a:cs typeface="Microsoft Sans Serif"/>
              </a:rPr>
              <a:t>easily.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45">
                <a:latin typeface="Microsoft Sans Serif"/>
                <a:cs typeface="Microsoft Sans Serif"/>
              </a:rPr>
              <a:t>The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significant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30">
                <a:latin typeface="Microsoft Sans Serif"/>
                <a:cs typeface="Microsoft Sans Serif"/>
              </a:rPr>
              <a:t>ease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handling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means</a:t>
            </a:r>
            <a:r>
              <a:rPr dirty="0" sz="1000" spc="-20">
                <a:latin typeface="Microsoft Sans Serif"/>
                <a:cs typeface="Microsoft Sans Serif"/>
              </a:rPr>
              <a:t> that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-3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process</a:t>
            </a:r>
            <a:r>
              <a:rPr dirty="0" sz="1000" spc="-3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only</a:t>
            </a:r>
            <a:r>
              <a:rPr dirty="0" sz="1000" spc="-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takes</a:t>
            </a:r>
            <a:r>
              <a:rPr dirty="0" sz="1000" spc="-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</a:t>
            </a:r>
            <a:r>
              <a:rPr dirty="0" sz="1000" spc="-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few</a:t>
            </a:r>
            <a:r>
              <a:rPr dirty="0" sz="1000" spc="-3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seconds.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85"/>
              </a:spcBef>
            </a:pP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18100"/>
              </a:lnSpc>
            </a:pPr>
            <a:r>
              <a:rPr dirty="0" sz="1000" spc="-114">
                <a:latin typeface="Arial Black"/>
                <a:cs typeface="Arial Black"/>
              </a:rPr>
              <a:t>Sustainability.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If</a:t>
            </a:r>
            <a:r>
              <a:rPr dirty="0" sz="1000" spc="-20">
                <a:latin typeface="Microsoft Sans Serif"/>
                <a:cs typeface="Microsoft Sans Serif"/>
              </a:rPr>
              <a:t> new </a:t>
            </a:r>
            <a:r>
              <a:rPr dirty="0" sz="1000">
                <a:latin typeface="Microsoft Sans Serif"/>
                <a:cs typeface="Microsoft Sans Serif"/>
              </a:rPr>
              <a:t>upholstery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is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required,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entire </a:t>
            </a:r>
            <a:r>
              <a:rPr dirty="0" sz="1000">
                <a:latin typeface="Microsoft Sans Serif"/>
                <a:cs typeface="Microsoft Sans Serif"/>
              </a:rPr>
              <a:t>chair</a:t>
            </a:r>
            <a:r>
              <a:rPr dirty="0" sz="1000" spc="-20">
                <a:latin typeface="Microsoft Sans Serif"/>
                <a:cs typeface="Microsoft Sans Serif"/>
              </a:rPr>
              <a:t> does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not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need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be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replaced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275">
                <a:latin typeface="Microsoft Sans Serif"/>
                <a:cs typeface="Microsoft Sans Serif"/>
              </a:rPr>
              <a:t>–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upholstery </a:t>
            </a:r>
            <a:r>
              <a:rPr dirty="0" sz="1000">
                <a:latin typeface="Microsoft Sans Serif"/>
                <a:cs typeface="Microsoft Sans Serif"/>
              </a:rPr>
              <a:t>can</a:t>
            </a:r>
            <a:r>
              <a:rPr dirty="0" sz="1000" spc="-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be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simply</a:t>
            </a:r>
            <a:r>
              <a:rPr dirty="0" sz="1000" spc="-3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swapped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out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instead.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85"/>
              </a:spcBef>
            </a:pPr>
            <a:endParaRPr sz="1000">
              <a:latin typeface="Microsoft Sans Serif"/>
              <a:cs typeface="Microsoft Sans Serif"/>
            </a:endParaRPr>
          </a:p>
          <a:p>
            <a:pPr marL="12700" marR="10160">
              <a:lnSpc>
                <a:spcPct val="118100"/>
              </a:lnSpc>
            </a:pPr>
            <a:r>
              <a:rPr dirty="0" sz="1000" spc="-155">
                <a:latin typeface="Arial Black"/>
                <a:cs typeface="Arial Black"/>
              </a:rPr>
              <a:t>Economy.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45">
                <a:latin typeface="Microsoft Sans Serif"/>
                <a:cs typeface="Microsoft Sans Serif"/>
              </a:rPr>
              <a:t>The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chair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represents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40">
                <a:latin typeface="Microsoft Sans Serif"/>
                <a:cs typeface="Microsoft Sans Serif"/>
              </a:rPr>
              <a:t>a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one-</a:t>
            </a:r>
            <a:r>
              <a:rPr dirty="0" sz="1000">
                <a:latin typeface="Microsoft Sans Serif"/>
                <a:cs typeface="Microsoft Sans Serif"/>
              </a:rPr>
              <a:t>time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investment, </a:t>
            </a:r>
            <a:r>
              <a:rPr dirty="0" sz="1000">
                <a:latin typeface="Microsoft Sans Serif"/>
                <a:cs typeface="Microsoft Sans Serif"/>
              </a:rPr>
              <a:t>since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its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upholstery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can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be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replaced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as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when </a:t>
            </a:r>
            <a:r>
              <a:rPr dirty="0" sz="1000">
                <a:latin typeface="Microsoft Sans Serif"/>
                <a:cs typeface="Microsoft Sans Serif"/>
              </a:rPr>
              <a:t>required.</a:t>
            </a:r>
            <a:r>
              <a:rPr dirty="0" sz="1000" spc="7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This</a:t>
            </a:r>
            <a:r>
              <a:rPr dirty="0" sz="1000" spc="7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makes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 spc="-75">
                <a:latin typeface="Microsoft Sans Serif"/>
                <a:cs typeface="Microsoft Sans Serif"/>
              </a:rPr>
              <a:t>TEXON</a:t>
            </a:r>
            <a:r>
              <a:rPr dirty="0" sz="1000" spc="7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ideal</a:t>
            </a:r>
            <a:r>
              <a:rPr dirty="0" sz="1000" spc="7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product</a:t>
            </a:r>
            <a:r>
              <a:rPr dirty="0" sz="1000" spc="7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for</a:t>
            </a:r>
            <a:r>
              <a:rPr dirty="0" sz="1000" spc="50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long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term.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85"/>
              </a:spcBef>
            </a:pPr>
            <a:endParaRPr sz="1000">
              <a:latin typeface="Microsoft Sans Serif"/>
              <a:cs typeface="Microsoft Sans Serif"/>
            </a:endParaRPr>
          </a:p>
          <a:p>
            <a:pPr algn="just" marL="12700" marR="12700">
              <a:lnSpc>
                <a:spcPct val="118100"/>
              </a:lnSpc>
            </a:pPr>
            <a:r>
              <a:rPr dirty="0" sz="1000" spc="-215">
                <a:latin typeface="Arial Black"/>
                <a:cs typeface="Arial Black"/>
              </a:rPr>
              <a:t>Easy</a:t>
            </a:r>
            <a:r>
              <a:rPr dirty="0" sz="1000" spc="130">
                <a:latin typeface="Arial Black"/>
                <a:cs typeface="Arial Black"/>
              </a:rPr>
              <a:t> </a:t>
            </a:r>
            <a:r>
              <a:rPr dirty="0" sz="1000" spc="-315">
                <a:latin typeface="Arial Black"/>
                <a:cs typeface="Arial Black"/>
              </a:rPr>
              <a:t>to</a:t>
            </a:r>
            <a:r>
              <a:rPr dirty="0" sz="1000" spc="229">
                <a:latin typeface="Arial Black"/>
                <a:cs typeface="Arial Black"/>
              </a:rPr>
              <a:t> </a:t>
            </a:r>
            <a:r>
              <a:rPr dirty="0" sz="1000" spc="-155">
                <a:latin typeface="Arial Black"/>
                <a:cs typeface="Arial Black"/>
              </a:rPr>
              <a:t>clean.</a:t>
            </a:r>
            <a:r>
              <a:rPr dirty="0" sz="1000" spc="70">
                <a:latin typeface="Arial Black"/>
                <a:cs typeface="Arial Black"/>
              </a:rPr>
              <a:t> </a:t>
            </a:r>
            <a:r>
              <a:rPr dirty="0" sz="1000" spc="-90">
                <a:latin typeface="Microsoft Sans Serif"/>
                <a:cs typeface="Microsoft Sans Serif"/>
              </a:rPr>
              <a:t>By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 spc="-30">
                <a:latin typeface="Microsoft Sans Serif"/>
                <a:cs typeface="Microsoft Sans Serif"/>
              </a:rPr>
              <a:t>removing</a:t>
            </a:r>
            <a:r>
              <a:rPr dirty="0" sz="1000" spc="-3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the</a:t>
            </a:r>
            <a:r>
              <a:rPr dirty="0" sz="1000" spc="-5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upholstery,</a:t>
            </a:r>
            <a:r>
              <a:rPr dirty="0" sz="1000" spc="-4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the</a:t>
            </a:r>
            <a:r>
              <a:rPr dirty="0" sz="1000" spc="6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surfaces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transition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points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underneath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can also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be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cleaned </a:t>
            </a:r>
            <a:r>
              <a:rPr dirty="0" sz="1000">
                <a:latin typeface="Microsoft Sans Serif"/>
                <a:cs typeface="Microsoft Sans Serif"/>
              </a:rPr>
              <a:t>without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any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issues.</a:t>
            </a:r>
            <a:endParaRPr sz="1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79609" y="1548003"/>
            <a:ext cx="5215978" cy="698399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0001" y="4320006"/>
            <a:ext cx="1919998" cy="1871992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19992" y="4320006"/>
            <a:ext cx="1919986" cy="1871992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79993" y="4320006"/>
            <a:ext cx="1919998" cy="187199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19996" y="4320006"/>
            <a:ext cx="1919985" cy="1871992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10121631" y="6113653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5">
                <a:moveTo>
                  <a:pt x="0" y="216001"/>
                </a:moveTo>
                <a:lnTo>
                  <a:pt x="216001" y="216001"/>
                </a:lnTo>
                <a:lnTo>
                  <a:pt x="216001" y="0"/>
                </a:lnTo>
              </a:path>
            </a:pathLst>
          </a:custGeom>
          <a:ln w="12700">
            <a:solidFill>
              <a:srgbClr val="16419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0121631" y="4182351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5">
                <a:moveTo>
                  <a:pt x="216001" y="216001"/>
                </a:moveTo>
                <a:lnTo>
                  <a:pt x="216001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16419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8142349" y="4182351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5">
                <a:moveTo>
                  <a:pt x="216001" y="0"/>
                </a:moveTo>
                <a:lnTo>
                  <a:pt x="0" y="0"/>
                </a:lnTo>
                <a:lnTo>
                  <a:pt x="0" y="216001"/>
                </a:lnTo>
              </a:path>
            </a:pathLst>
          </a:custGeom>
          <a:ln w="12700">
            <a:solidFill>
              <a:srgbClr val="164194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28500" y="5550794"/>
            <a:ext cx="489000" cy="532701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35999" y="5550794"/>
            <a:ext cx="741513" cy="785210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707933" y="1660303"/>
            <a:ext cx="112839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0">
                <a:solidFill>
                  <a:srgbClr val="164194"/>
                </a:solidFill>
                <a:latin typeface="Microsoft Sans Serif"/>
                <a:cs typeface="Microsoft Sans Serif"/>
              </a:rPr>
              <a:t>COVER</a:t>
            </a:r>
            <a:r>
              <a:rPr dirty="0" sz="1000" spc="15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35">
                <a:solidFill>
                  <a:srgbClr val="164194"/>
                </a:solidFill>
                <a:latin typeface="Microsoft Sans Serif"/>
                <a:cs typeface="Microsoft Sans Serif"/>
              </a:rPr>
              <a:t>MATERIALS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09201" y="2054302"/>
            <a:ext cx="367982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505">
                <a:solidFill>
                  <a:srgbClr val="164194"/>
                </a:solidFill>
              </a:rPr>
              <a:t>THE</a:t>
            </a:r>
            <a:r>
              <a:rPr dirty="0" sz="3000" spc="-350">
                <a:solidFill>
                  <a:srgbClr val="164194"/>
                </a:solidFill>
              </a:rPr>
              <a:t> </a:t>
            </a:r>
            <a:r>
              <a:rPr dirty="0" sz="3000" spc="-430">
                <a:solidFill>
                  <a:srgbClr val="164194"/>
                </a:solidFill>
              </a:rPr>
              <a:t>PERFECT</a:t>
            </a:r>
            <a:r>
              <a:rPr dirty="0" sz="3000" spc="-380">
                <a:solidFill>
                  <a:srgbClr val="164194"/>
                </a:solidFill>
              </a:rPr>
              <a:t> </a:t>
            </a:r>
            <a:r>
              <a:rPr dirty="0" sz="3000" spc="-455">
                <a:solidFill>
                  <a:srgbClr val="164194"/>
                </a:solidFill>
              </a:rPr>
              <a:t>UPHOLSTERY</a:t>
            </a:r>
            <a:endParaRPr sz="3000"/>
          </a:p>
        </p:txBody>
      </p:sp>
      <p:sp>
        <p:nvSpPr>
          <p:cNvPr id="14" name="object 14" descr=""/>
          <p:cNvSpPr txBox="1"/>
          <p:nvPr/>
        </p:nvSpPr>
        <p:spPr>
          <a:xfrm>
            <a:off x="709201" y="2414347"/>
            <a:ext cx="462597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09" b="1">
                <a:solidFill>
                  <a:srgbClr val="164194"/>
                </a:solidFill>
                <a:latin typeface="Trebuchet MS"/>
                <a:cs typeface="Trebuchet MS"/>
              </a:rPr>
              <a:t>SURFACE</a:t>
            </a:r>
            <a:r>
              <a:rPr dirty="0" sz="3000" spc="-36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480" b="1">
                <a:solidFill>
                  <a:srgbClr val="164194"/>
                </a:solidFill>
                <a:latin typeface="Trebuchet MS"/>
                <a:cs typeface="Trebuchet MS"/>
              </a:rPr>
              <a:t>FOR</a:t>
            </a:r>
            <a:r>
              <a:rPr dirty="0" sz="3000" spc="-360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440" b="1">
                <a:solidFill>
                  <a:srgbClr val="164194"/>
                </a:solidFill>
                <a:latin typeface="Trebuchet MS"/>
                <a:cs typeface="Trebuchet MS"/>
              </a:rPr>
              <a:t>ANY</a:t>
            </a:r>
            <a:r>
              <a:rPr dirty="0" sz="3000" spc="-36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430" b="1">
                <a:solidFill>
                  <a:srgbClr val="164194"/>
                </a:solidFill>
                <a:latin typeface="Trebuchet MS"/>
                <a:cs typeface="Trebuchet MS"/>
              </a:rPr>
              <a:t>REQUIREMENT.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07299" y="6384743"/>
            <a:ext cx="1945639" cy="18249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000" spc="-140">
                <a:latin typeface="Arial Black"/>
                <a:cs typeface="Arial Black"/>
              </a:rPr>
              <a:t>Duotec</a:t>
            </a:r>
            <a:r>
              <a:rPr dirty="0" sz="1000" spc="-70">
                <a:latin typeface="Arial Black"/>
                <a:cs typeface="Arial Black"/>
              </a:rPr>
              <a:t> </a:t>
            </a:r>
            <a:r>
              <a:rPr dirty="0" sz="1000" spc="-100">
                <a:latin typeface="Arial Black"/>
                <a:cs typeface="Arial Black"/>
              </a:rPr>
              <a:t>fabric.</a:t>
            </a:r>
            <a:r>
              <a:rPr dirty="0" sz="1000" spc="-65">
                <a:latin typeface="Arial Black"/>
                <a:cs typeface="Arial Black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Particularly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suitable </a:t>
            </a:r>
            <a:r>
              <a:rPr dirty="0" sz="1000">
                <a:latin typeface="Microsoft Sans Serif"/>
                <a:cs typeface="Microsoft Sans Serif"/>
              </a:rPr>
              <a:t>for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clean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environments.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45">
                <a:latin typeface="Microsoft Sans Serif"/>
                <a:cs typeface="Microsoft Sans Serif"/>
              </a:rPr>
              <a:t>The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fabric </a:t>
            </a:r>
            <a:r>
              <a:rPr dirty="0" sz="1000" spc="-25">
                <a:latin typeface="Microsoft Sans Serif"/>
                <a:cs typeface="Microsoft Sans Serif"/>
              </a:rPr>
              <a:t>covers</a:t>
            </a:r>
            <a:r>
              <a:rPr dirty="0" sz="1000" spc="-4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are</a:t>
            </a:r>
            <a:r>
              <a:rPr dirty="0" sz="1000" spc="-4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breathable</a:t>
            </a:r>
            <a:r>
              <a:rPr dirty="0" sz="1000" spc="-4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and</a:t>
            </a:r>
            <a:r>
              <a:rPr dirty="0" sz="1000" spc="-4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can</a:t>
            </a:r>
            <a:r>
              <a:rPr dirty="0" sz="1000" spc="-4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also </a:t>
            </a:r>
            <a:r>
              <a:rPr dirty="0" sz="1000">
                <a:latin typeface="Microsoft Sans Serif"/>
                <a:cs typeface="Microsoft Sans Serif"/>
              </a:rPr>
              <a:t>absorb and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release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moisture.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The </a:t>
            </a:r>
            <a:r>
              <a:rPr dirty="0" sz="1000" spc="10">
                <a:latin typeface="Microsoft Sans Serif"/>
                <a:cs typeface="Microsoft Sans Serif"/>
              </a:rPr>
              <a:t>particularly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soft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surface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ensures </a:t>
            </a:r>
            <a:r>
              <a:rPr dirty="0" sz="1000">
                <a:latin typeface="Microsoft Sans Serif"/>
                <a:cs typeface="Microsoft Sans Serif"/>
              </a:rPr>
              <a:t>maximum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comfort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 spc="280">
                <a:latin typeface="Microsoft Sans Serif"/>
                <a:cs typeface="Microsoft Sans Serif"/>
              </a:rPr>
              <a:t>–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even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when </a:t>
            </a:r>
            <a:r>
              <a:rPr dirty="0" sz="1000">
                <a:latin typeface="Microsoft Sans Serif"/>
                <a:cs typeface="Microsoft Sans Serif"/>
              </a:rPr>
              <a:t>sitting</a:t>
            </a:r>
            <a:r>
              <a:rPr dirty="0" sz="1000" spc="5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for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long</a:t>
            </a:r>
            <a:r>
              <a:rPr dirty="0" sz="1000" spc="5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periods.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Duotec </a:t>
            </a:r>
            <a:r>
              <a:rPr dirty="0" sz="1000">
                <a:latin typeface="Microsoft Sans Serif"/>
                <a:cs typeface="Microsoft Sans Serif"/>
              </a:rPr>
              <a:t>fabric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is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hard-wearing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can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be </a:t>
            </a:r>
            <a:r>
              <a:rPr dirty="0" sz="1000">
                <a:latin typeface="Microsoft Sans Serif"/>
                <a:cs typeface="Microsoft Sans Serif"/>
              </a:rPr>
              <a:t>cleaned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with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standard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upholstery </a:t>
            </a:r>
            <a:r>
              <a:rPr dirty="0" sz="1000">
                <a:latin typeface="Microsoft Sans Serif"/>
                <a:cs typeface="Microsoft Sans Serif"/>
              </a:rPr>
              <a:t>cleaning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agents.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707299" y="8364419"/>
            <a:ext cx="1883410" cy="925194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4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Breathable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4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Comfortable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Hard-</a:t>
            </a:r>
            <a:r>
              <a:rPr dirty="0" sz="1000" spc="-10">
                <a:latin typeface="Microsoft Sans Serif"/>
                <a:cs typeface="Microsoft Sans Serif"/>
              </a:rPr>
              <a:t>wearing</a:t>
            </a:r>
            <a:endParaRPr sz="1000">
              <a:latin typeface="Microsoft Sans Serif"/>
              <a:cs typeface="Microsoft Sans Serif"/>
            </a:endParaRPr>
          </a:p>
          <a:p>
            <a:pPr marL="94615" marR="5080" indent="-82550">
              <a:lnSpc>
                <a:spcPct val="118100"/>
              </a:lnSpc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Fire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safety</a:t>
            </a:r>
            <a:r>
              <a:rPr dirty="0" sz="1000">
                <a:latin typeface="Microsoft Sans Serif"/>
                <a:cs typeface="Microsoft Sans Serif"/>
              </a:rPr>
              <a:t> tested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accordance </a:t>
            </a:r>
            <a:r>
              <a:rPr dirty="0" sz="1000">
                <a:latin typeface="Microsoft Sans Serif"/>
                <a:cs typeface="Microsoft Sans Serif"/>
              </a:rPr>
              <a:t>with</a:t>
            </a:r>
            <a:r>
              <a:rPr dirty="0" sz="1000" spc="-10">
                <a:latin typeface="Microsoft Sans Serif"/>
                <a:cs typeface="Microsoft Sans Serif"/>
              </a:rPr>
              <a:t> DIN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EN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1021-</a:t>
            </a:r>
            <a:r>
              <a:rPr dirty="0" sz="1000">
                <a:latin typeface="Microsoft Sans Serif"/>
                <a:cs typeface="Microsoft Sans Serif"/>
              </a:rPr>
              <a:t>1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-</a:t>
            </a:r>
            <a:r>
              <a:rPr dirty="0" sz="1000" spc="-50">
                <a:latin typeface="Microsoft Sans Serif"/>
                <a:cs typeface="Microsoft Sans Serif"/>
              </a:rPr>
              <a:t>2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807244" y="6384235"/>
            <a:ext cx="1931035" cy="18249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000" spc="-130">
                <a:latin typeface="Arial Black"/>
                <a:cs typeface="Arial Black"/>
              </a:rPr>
              <a:t>Magic</a:t>
            </a:r>
            <a:r>
              <a:rPr dirty="0" sz="1000" spc="-40">
                <a:latin typeface="Arial Black"/>
                <a:cs typeface="Arial Black"/>
              </a:rPr>
              <a:t> </a:t>
            </a:r>
            <a:r>
              <a:rPr dirty="0" sz="1000" spc="-90">
                <a:latin typeface="Arial Black"/>
                <a:cs typeface="Arial Black"/>
              </a:rPr>
              <a:t>artificial</a:t>
            </a:r>
            <a:r>
              <a:rPr dirty="0" sz="1000" spc="-40">
                <a:latin typeface="Arial Black"/>
                <a:cs typeface="Arial Black"/>
              </a:rPr>
              <a:t> </a:t>
            </a:r>
            <a:r>
              <a:rPr dirty="0" sz="1000" spc="-100">
                <a:latin typeface="Arial Black"/>
                <a:cs typeface="Arial Black"/>
              </a:rPr>
              <a:t>leather.</a:t>
            </a:r>
            <a:r>
              <a:rPr dirty="0" sz="1000" spc="-35">
                <a:latin typeface="Arial Black"/>
                <a:cs typeface="Arial Black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Durable, </a:t>
            </a:r>
            <a:r>
              <a:rPr dirty="0" sz="1000" spc="-25">
                <a:latin typeface="Microsoft Sans Serif"/>
                <a:cs typeface="Microsoft Sans Serif"/>
              </a:rPr>
              <a:t>easy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clean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resistant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all </a:t>
            </a:r>
            <a:r>
              <a:rPr dirty="0" sz="1000">
                <a:latin typeface="Microsoft Sans Serif"/>
                <a:cs typeface="Microsoft Sans Serif"/>
              </a:rPr>
              <a:t>commercially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available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disinfect- </a:t>
            </a:r>
            <a:r>
              <a:rPr dirty="0" sz="1000">
                <a:latin typeface="Microsoft Sans Serif"/>
                <a:cs typeface="Microsoft Sans Serif"/>
              </a:rPr>
              <a:t>ants. It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is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free of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95">
                <a:latin typeface="Microsoft Sans Serif"/>
                <a:cs typeface="Microsoft Sans Serif"/>
              </a:rPr>
              <a:t>PVC</a:t>
            </a:r>
            <a:r>
              <a:rPr dirty="0" sz="1000">
                <a:latin typeface="Microsoft Sans Serif"/>
                <a:cs typeface="Microsoft Sans Serif"/>
              </a:rPr>
              <a:t> and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plasti- </a:t>
            </a:r>
            <a:r>
              <a:rPr dirty="0" sz="1000">
                <a:latin typeface="Microsoft Sans Serif"/>
                <a:cs typeface="Microsoft Sans Serif"/>
              </a:rPr>
              <a:t>cisers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8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remains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supple</a:t>
            </a:r>
            <a:r>
              <a:rPr dirty="0" sz="1000" spc="8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for years.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This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reliably</a:t>
            </a:r>
            <a:r>
              <a:rPr dirty="0" sz="1000" spc="-20">
                <a:latin typeface="Microsoft Sans Serif"/>
                <a:cs typeface="Microsoft Sans Serif"/>
              </a:rPr>
              <a:t> prevents </a:t>
            </a:r>
            <a:r>
              <a:rPr dirty="0" sz="1000" spc="-10">
                <a:latin typeface="Microsoft Sans Serif"/>
                <a:cs typeface="Microsoft Sans Serif"/>
              </a:rPr>
              <a:t>cracks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surface.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Moreover,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it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is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free </a:t>
            </a:r>
            <a:r>
              <a:rPr dirty="0" sz="1000" spc="10">
                <a:latin typeface="Microsoft Sans Serif"/>
                <a:cs typeface="Microsoft Sans Serif"/>
              </a:rPr>
              <a:t>of</a:t>
            </a:r>
            <a:r>
              <a:rPr dirty="0" sz="1000" spc="70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harmful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phthalates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and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is </a:t>
            </a:r>
            <a:r>
              <a:rPr dirty="0" sz="1000" spc="10">
                <a:latin typeface="Microsoft Sans Serif"/>
                <a:cs typeface="Microsoft Sans Serif"/>
              </a:rPr>
              <a:t>neither</a:t>
            </a:r>
            <a:r>
              <a:rPr dirty="0" sz="1000" spc="50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detrimental</a:t>
            </a:r>
            <a:r>
              <a:rPr dirty="0" sz="1000" spc="5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to</a:t>
            </a:r>
            <a:r>
              <a:rPr dirty="0" sz="1000" spc="5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employees </a:t>
            </a:r>
            <a:r>
              <a:rPr dirty="0" sz="1000">
                <a:latin typeface="Microsoft Sans Serif"/>
                <a:cs typeface="Microsoft Sans Serif"/>
              </a:rPr>
              <a:t>nor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environment.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2807244" y="8363911"/>
            <a:ext cx="1883410" cy="1465580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4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Washable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90">
                <a:latin typeface="Microsoft Sans Serif"/>
                <a:cs typeface="Microsoft Sans Serif"/>
              </a:rPr>
              <a:t> </a:t>
            </a:r>
            <a:r>
              <a:rPr dirty="0" sz="1000" spc="-40">
                <a:latin typeface="Microsoft Sans Serif"/>
                <a:cs typeface="Microsoft Sans Serif"/>
              </a:rPr>
              <a:t>Easy-</a:t>
            </a:r>
            <a:r>
              <a:rPr dirty="0" sz="1000" spc="-20">
                <a:latin typeface="Microsoft Sans Serif"/>
                <a:cs typeface="Microsoft Sans Serif"/>
              </a:rPr>
              <a:t>care</a:t>
            </a:r>
            <a:endParaRPr sz="1000">
              <a:latin typeface="Microsoft Sans Serif"/>
              <a:cs typeface="Microsoft Sans Serif"/>
            </a:endParaRPr>
          </a:p>
          <a:p>
            <a:pPr marL="94615" marR="683260" indent="-82550">
              <a:lnSpc>
                <a:spcPct val="118100"/>
              </a:lnSpc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Certified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resistance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disinfectants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4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Soft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comfortable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4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Free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95">
                <a:latin typeface="Microsoft Sans Serif"/>
                <a:cs typeface="Microsoft Sans Serif"/>
              </a:rPr>
              <a:t>PVC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plasticisers</a:t>
            </a:r>
            <a:endParaRPr sz="1000">
              <a:latin typeface="Microsoft Sans Serif"/>
              <a:cs typeface="Microsoft Sans Serif"/>
            </a:endParaRPr>
          </a:p>
          <a:p>
            <a:pPr marL="94615" marR="5080" indent="-82550">
              <a:lnSpc>
                <a:spcPct val="118100"/>
              </a:lnSpc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Fire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safety</a:t>
            </a:r>
            <a:r>
              <a:rPr dirty="0" sz="1000">
                <a:latin typeface="Microsoft Sans Serif"/>
                <a:cs typeface="Microsoft Sans Serif"/>
              </a:rPr>
              <a:t> tested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accordance </a:t>
            </a:r>
            <a:r>
              <a:rPr dirty="0" sz="1000">
                <a:latin typeface="Microsoft Sans Serif"/>
                <a:cs typeface="Microsoft Sans Serif"/>
              </a:rPr>
              <a:t>with</a:t>
            </a:r>
            <a:r>
              <a:rPr dirty="0" sz="1000" spc="-10">
                <a:latin typeface="Microsoft Sans Serif"/>
                <a:cs typeface="Microsoft Sans Serif"/>
              </a:rPr>
              <a:t> DIN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EN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1021-</a:t>
            </a:r>
            <a:r>
              <a:rPr dirty="0" sz="1000">
                <a:latin typeface="Microsoft Sans Serif"/>
                <a:cs typeface="Microsoft Sans Serif"/>
              </a:rPr>
              <a:t>1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-</a:t>
            </a:r>
            <a:r>
              <a:rPr dirty="0" sz="1000" spc="-50">
                <a:latin typeface="Microsoft Sans Serif"/>
                <a:cs typeface="Microsoft Sans Serif"/>
              </a:rPr>
              <a:t>2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4907190" y="6383600"/>
            <a:ext cx="1940560" cy="18249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000" spc="-114">
                <a:latin typeface="Arial Black"/>
                <a:cs typeface="Arial Black"/>
              </a:rPr>
              <a:t>Supertec.</a:t>
            </a:r>
            <a:r>
              <a:rPr dirty="0" sz="1000" spc="-55">
                <a:latin typeface="Arial Black"/>
                <a:cs typeface="Arial Black"/>
              </a:rPr>
              <a:t> </a:t>
            </a:r>
            <a:r>
              <a:rPr dirty="0" sz="1000" spc="-60">
                <a:latin typeface="Microsoft Sans Serif"/>
                <a:cs typeface="Microsoft Sans Serif"/>
              </a:rPr>
              <a:t>A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particularly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innovative </a:t>
            </a:r>
            <a:r>
              <a:rPr dirty="0" sz="1000">
                <a:latin typeface="Microsoft Sans Serif"/>
                <a:cs typeface="Microsoft Sans Serif"/>
              </a:rPr>
              <a:t>cover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material.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It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is</a:t>
            </a:r>
            <a:r>
              <a:rPr dirty="0" sz="1000" spc="40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made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from </a:t>
            </a:r>
            <a:r>
              <a:rPr dirty="0" sz="1000">
                <a:latin typeface="Microsoft Sans Serif"/>
                <a:cs typeface="Microsoft Sans Serif"/>
              </a:rPr>
              <a:t>extremely</a:t>
            </a:r>
            <a:r>
              <a:rPr dirty="0" sz="1000" spc="18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hard-wearing,</a:t>
            </a:r>
            <a:r>
              <a:rPr dirty="0" sz="1000" spc="18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cut- </a:t>
            </a:r>
            <a:r>
              <a:rPr dirty="0" sz="1000">
                <a:latin typeface="Microsoft Sans Serif"/>
                <a:cs typeface="Microsoft Sans Serif"/>
              </a:rPr>
              <a:t>resistant,</a:t>
            </a:r>
            <a:r>
              <a:rPr dirty="0" sz="1000" spc="1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non-slip</a:t>
            </a:r>
            <a:r>
              <a:rPr dirty="0" sz="1000" spc="10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micro-</a:t>
            </a:r>
            <a:r>
              <a:rPr dirty="0" sz="1000" spc="-10">
                <a:latin typeface="Microsoft Sans Serif"/>
                <a:cs typeface="Microsoft Sans Serif"/>
              </a:rPr>
              <a:t>plating, </a:t>
            </a:r>
            <a:r>
              <a:rPr dirty="0" sz="1000" spc="-20">
                <a:latin typeface="Microsoft Sans Serif"/>
                <a:cs typeface="Microsoft Sans Serif"/>
              </a:rPr>
              <a:t>as </a:t>
            </a:r>
            <a:r>
              <a:rPr dirty="0" sz="1000">
                <a:latin typeface="Microsoft Sans Serif"/>
                <a:cs typeface="Microsoft Sans Serif"/>
              </a:rPr>
              <a:t>well</a:t>
            </a:r>
            <a:r>
              <a:rPr dirty="0" sz="1000" spc="-20">
                <a:latin typeface="Microsoft Sans Serif"/>
                <a:cs typeface="Microsoft Sans Serif"/>
              </a:rPr>
              <a:t> as </a:t>
            </a:r>
            <a:r>
              <a:rPr dirty="0" sz="1000" spc="-30">
                <a:latin typeface="Microsoft Sans Serif"/>
                <a:cs typeface="Microsoft Sans Serif"/>
              </a:rPr>
              <a:t>a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soft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backing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material </a:t>
            </a:r>
            <a:r>
              <a:rPr dirty="0" sz="1000">
                <a:latin typeface="Microsoft Sans Serif"/>
                <a:cs typeface="Microsoft Sans Serif"/>
              </a:rPr>
              <a:t>for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optimal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comfort.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50">
                <a:latin typeface="Microsoft Sans Serif"/>
                <a:cs typeface="Microsoft Sans Serif"/>
              </a:rPr>
              <a:t>The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breathable </a:t>
            </a:r>
            <a:r>
              <a:rPr dirty="0" sz="1000">
                <a:latin typeface="Microsoft Sans Serif"/>
                <a:cs typeface="Microsoft Sans Serif"/>
              </a:rPr>
              <a:t>materials </a:t>
            </a:r>
            <a:r>
              <a:rPr dirty="0" sz="1000" spc="-10">
                <a:latin typeface="Microsoft Sans Serif"/>
                <a:cs typeface="Microsoft Sans Serif"/>
              </a:rPr>
              <a:t>ensure</a:t>
            </a:r>
            <a:r>
              <a:rPr dirty="0" sz="1000">
                <a:latin typeface="Microsoft Sans Serif"/>
                <a:cs typeface="Microsoft Sans Serif"/>
              </a:rPr>
              <a:t> </a:t>
            </a:r>
            <a:r>
              <a:rPr dirty="0" sz="1000" spc="-30">
                <a:latin typeface="Microsoft Sans Serif"/>
                <a:cs typeface="Microsoft Sans Serif"/>
              </a:rPr>
              <a:t>a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pleasant</a:t>
            </a:r>
            <a:r>
              <a:rPr dirty="0" sz="100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sitting </a:t>
            </a:r>
            <a:r>
              <a:rPr dirty="0" sz="1000" spc="-55">
                <a:latin typeface="Microsoft Sans Serif"/>
                <a:cs typeface="Microsoft Sans Serif"/>
              </a:rPr>
              <a:t>experience</a:t>
            </a:r>
            <a:r>
              <a:rPr dirty="0" sz="1000" spc="-95">
                <a:latin typeface="Microsoft Sans Serif"/>
                <a:cs typeface="Microsoft Sans Serif"/>
              </a:rPr>
              <a:t> </a:t>
            </a:r>
            <a:r>
              <a:rPr dirty="0" sz="1000" spc="-70">
                <a:latin typeface="Microsoft Sans Serif"/>
                <a:cs typeface="Microsoft Sans Serif"/>
              </a:rPr>
              <a:t>even</a:t>
            </a:r>
            <a:r>
              <a:rPr dirty="0" sz="1000" spc="-90">
                <a:latin typeface="Microsoft Sans Serif"/>
                <a:cs typeface="Microsoft Sans Serif"/>
              </a:rPr>
              <a:t> </a:t>
            </a:r>
            <a:r>
              <a:rPr dirty="0" sz="1000" spc="-40">
                <a:latin typeface="Microsoft Sans Serif"/>
                <a:cs typeface="Microsoft Sans Serif"/>
              </a:rPr>
              <a:t>on</a:t>
            </a:r>
            <a:r>
              <a:rPr dirty="0" sz="1000" spc="-9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hot</a:t>
            </a:r>
            <a:r>
              <a:rPr dirty="0" sz="1000" spc="-90">
                <a:latin typeface="Microsoft Sans Serif"/>
                <a:cs typeface="Microsoft Sans Serif"/>
              </a:rPr>
              <a:t> </a:t>
            </a:r>
            <a:r>
              <a:rPr dirty="0" sz="1000" spc="-70">
                <a:latin typeface="Microsoft Sans Serif"/>
                <a:cs typeface="Microsoft Sans Serif"/>
              </a:rPr>
              <a:t>days.</a:t>
            </a:r>
            <a:r>
              <a:rPr dirty="0" sz="1000" spc="-90">
                <a:latin typeface="Microsoft Sans Serif"/>
                <a:cs typeface="Microsoft Sans Serif"/>
              </a:rPr>
              <a:t> </a:t>
            </a:r>
            <a:r>
              <a:rPr dirty="0" sz="1000" spc="-50">
                <a:latin typeface="Microsoft Sans Serif"/>
                <a:cs typeface="Microsoft Sans Serif"/>
              </a:rPr>
              <a:t>Supertec </a:t>
            </a:r>
            <a:r>
              <a:rPr dirty="0" sz="1000">
                <a:latin typeface="Microsoft Sans Serif"/>
                <a:cs typeface="Microsoft Sans Serif"/>
              </a:rPr>
              <a:t>is</a:t>
            </a:r>
            <a:r>
              <a:rPr dirty="0" sz="1000" spc="10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</a:t>
            </a:r>
            <a:r>
              <a:rPr dirty="0" sz="1000" spc="10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easy-</a:t>
            </a:r>
            <a:r>
              <a:rPr dirty="0" sz="1000">
                <a:latin typeface="Microsoft Sans Serif"/>
                <a:cs typeface="Microsoft Sans Serif"/>
              </a:rPr>
              <a:t>care</a:t>
            </a:r>
            <a:r>
              <a:rPr dirty="0" sz="1000" spc="10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material</a:t>
            </a:r>
            <a:r>
              <a:rPr dirty="0" sz="1000" spc="10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that</a:t>
            </a:r>
            <a:r>
              <a:rPr dirty="0" sz="1000" spc="10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is </a:t>
            </a:r>
            <a:r>
              <a:rPr dirty="0" sz="1000">
                <a:latin typeface="Microsoft Sans Serif"/>
                <a:cs typeface="Microsoft Sans Serif"/>
              </a:rPr>
              <a:t>resistant</a:t>
            </a:r>
            <a:r>
              <a:rPr dirty="0" sz="1000" spc="1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1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cleaning</a:t>
            </a:r>
            <a:r>
              <a:rPr dirty="0" sz="1000" spc="1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agents.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4907190" y="8363276"/>
            <a:ext cx="1883410" cy="1465580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3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Worldwide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unique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material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4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Robust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 hard-</a:t>
            </a:r>
            <a:r>
              <a:rPr dirty="0" sz="1000" spc="-10">
                <a:latin typeface="Microsoft Sans Serif"/>
                <a:cs typeface="Microsoft Sans Serif"/>
              </a:rPr>
              <a:t>wearing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4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Soft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comfortable</a:t>
            </a:r>
            <a:endParaRPr sz="1000">
              <a:latin typeface="Microsoft Sans Serif"/>
              <a:cs typeface="Microsoft Sans Serif"/>
            </a:endParaRPr>
          </a:p>
          <a:p>
            <a:pPr marL="94615" marR="453390" indent="-82550">
              <a:lnSpc>
                <a:spcPct val="118100"/>
              </a:lnSpc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35">
                <a:latin typeface="Microsoft Sans Serif"/>
                <a:cs typeface="Microsoft Sans Serif"/>
              </a:rPr>
              <a:t> </a:t>
            </a:r>
            <a:r>
              <a:rPr dirty="0" sz="1000" spc="-35">
                <a:latin typeface="Microsoft Sans Serif"/>
                <a:cs typeface="Microsoft Sans Serif"/>
              </a:rPr>
              <a:t>Easy-</a:t>
            </a:r>
            <a:r>
              <a:rPr dirty="0" sz="1000">
                <a:latin typeface="Microsoft Sans Serif"/>
                <a:cs typeface="Microsoft Sans Serif"/>
              </a:rPr>
              <a:t>care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resistant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cleaning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agents</a:t>
            </a:r>
            <a:endParaRPr sz="1000">
              <a:latin typeface="Microsoft Sans Serif"/>
              <a:cs typeface="Microsoft Sans Serif"/>
            </a:endParaRPr>
          </a:p>
          <a:p>
            <a:pPr marL="94615" marR="5080" indent="-82550">
              <a:lnSpc>
                <a:spcPct val="118100"/>
              </a:lnSpc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Fire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safety</a:t>
            </a:r>
            <a:r>
              <a:rPr dirty="0" sz="1000">
                <a:latin typeface="Microsoft Sans Serif"/>
                <a:cs typeface="Microsoft Sans Serif"/>
              </a:rPr>
              <a:t> tested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accordance </a:t>
            </a:r>
            <a:r>
              <a:rPr dirty="0" sz="1000">
                <a:latin typeface="Microsoft Sans Serif"/>
                <a:cs typeface="Microsoft Sans Serif"/>
              </a:rPr>
              <a:t>with</a:t>
            </a:r>
            <a:r>
              <a:rPr dirty="0" sz="1000" spc="-10">
                <a:latin typeface="Microsoft Sans Serif"/>
                <a:cs typeface="Microsoft Sans Serif"/>
              </a:rPr>
              <a:t> DIN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EN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1021-</a:t>
            </a:r>
            <a:r>
              <a:rPr dirty="0" sz="1000">
                <a:latin typeface="Microsoft Sans Serif"/>
                <a:cs typeface="Microsoft Sans Serif"/>
              </a:rPr>
              <a:t>1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-</a:t>
            </a:r>
            <a:r>
              <a:rPr dirty="0" sz="1000" spc="-50">
                <a:latin typeface="Microsoft Sans Serif"/>
                <a:cs typeface="Microsoft Sans Serif"/>
              </a:rPr>
              <a:t>2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5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Non-</a:t>
            </a:r>
            <a:r>
              <a:rPr dirty="0" sz="1000" spc="-20">
                <a:latin typeface="Microsoft Sans Serif"/>
                <a:cs typeface="Microsoft Sans Serif"/>
              </a:rPr>
              <a:t>slip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8267228" y="6382965"/>
            <a:ext cx="1848485" cy="745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000" spc="-120">
                <a:latin typeface="Arial Black"/>
                <a:cs typeface="Arial Black"/>
              </a:rPr>
              <a:t>Skintec.</a:t>
            </a:r>
            <a:r>
              <a:rPr dirty="0" sz="1000" spc="35">
                <a:latin typeface="Arial Black"/>
                <a:cs typeface="Arial Black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This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innovative</a:t>
            </a:r>
            <a:r>
              <a:rPr dirty="0" sz="1000" spc="5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uphol- </a:t>
            </a:r>
            <a:r>
              <a:rPr dirty="0" sz="1000">
                <a:latin typeface="Microsoft Sans Serif"/>
                <a:cs typeface="Microsoft Sans Serif"/>
              </a:rPr>
              <a:t>stery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surface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has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been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specially </a:t>
            </a:r>
            <a:r>
              <a:rPr dirty="0" sz="1000" spc="-20">
                <a:latin typeface="Microsoft Sans Serif"/>
                <a:cs typeface="Microsoft Sans Serif"/>
              </a:rPr>
              <a:t>developed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for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 spc="-90">
                <a:latin typeface="Microsoft Sans Serif"/>
                <a:cs typeface="Microsoft Sans Serif"/>
              </a:rPr>
              <a:t>TEXON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stands </a:t>
            </a:r>
            <a:r>
              <a:rPr dirty="0" sz="1000">
                <a:latin typeface="Microsoft Sans Serif"/>
                <a:cs typeface="Microsoft Sans Serif"/>
              </a:rPr>
              <a:t>out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on account of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its </a:t>
            </a:r>
            <a:r>
              <a:rPr dirty="0" sz="1000" spc="-10">
                <a:latin typeface="Microsoft Sans Serif"/>
                <a:cs typeface="Microsoft Sans Serif"/>
              </a:rPr>
              <a:t>aesthetics.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8267228" y="7282887"/>
            <a:ext cx="1945005" cy="1285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000" spc="-20">
                <a:latin typeface="Microsoft Sans Serif"/>
                <a:cs typeface="Microsoft Sans Serif"/>
              </a:rPr>
              <a:t>The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soft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upholstery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core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guaran- </a:t>
            </a:r>
            <a:r>
              <a:rPr dirty="0" sz="1000">
                <a:latin typeface="Microsoft Sans Serif"/>
                <a:cs typeface="Microsoft Sans Serif"/>
              </a:rPr>
              <a:t>tees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exceptional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seating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comfort. </a:t>
            </a:r>
            <a:r>
              <a:rPr dirty="0" sz="1000">
                <a:latin typeface="Microsoft Sans Serif"/>
                <a:cs typeface="Microsoft Sans Serif"/>
              </a:rPr>
              <a:t>Not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only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is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this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upholstery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ex- </a:t>
            </a:r>
            <a:r>
              <a:rPr dirty="0" sz="1000">
                <a:latin typeface="Microsoft Sans Serif"/>
                <a:cs typeface="Microsoft Sans Serif"/>
              </a:rPr>
              <a:t>tremely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robust</a:t>
            </a:r>
            <a:r>
              <a:rPr dirty="0" sz="1000" spc="5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5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hard-</a:t>
            </a:r>
            <a:r>
              <a:rPr dirty="0" sz="1000" spc="-10">
                <a:latin typeface="Microsoft Sans Serif"/>
                <a:cs typeface="Microsoft Sans Serif"/>
              </a:rPr>
              <a:t>wearing</a:t>
            </a:r>
            <a:r>
              <a:rPr dirty="0" sz="1000" spc="280">
                <a:latin typeface="Microsoft Sans Serif"/>
                <a:cs typeface="Microsoft Sans Serif"/>
              </a:rPr>
              <a:t> –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it’s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also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particularly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easy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4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care </a:t>
            </a:r>
            <a:r>
              <a:rPr dirty="0" sz="1000">
                <a:latin typeface="Microsoft Sans Serif"/>
                <a:cs typeface="Microsoft Sans Serif"/>
              </a:rPr>
              <a:t>for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is</a:t>
            </a:r>
            <a:r>
              <a:rPr dirty="0" sz="1000" spc="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resistant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commer- </a:t>
            </a:r>
            <a:r>
              <a:rPr dirty="0" sz="1000">
                <a:latin typeface="Microsoft Sans Serif"/>
                <a:cs typeface="Microsoft Sans Serif"/>
              </a:rPr>
              <a:t>cially available </a:t>
            </a:r>
            <a:r>
              <a:rPr dirty="0" sz="1000" spc="-10">
                <a:latin typeface="Microsoft Sans Serif"/>
                <a:cs typeface="Microsoft Sans Serif"/>
              </a:rPr>
              <a:t>disinfectants.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8267228" y="8722686"/>
            <a:ext cx="1891030" cy="1285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000" spc="-45">
                <a:latin typeface="Microsoft Sans Serif"/>
                <a:cs typeface="Microsoft Sans Serif"/>
              </a:rPr>
              <a:t>The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innovative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production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process </a:t>
            </a:r>
            <a:r>
              <a:rPr dirty="0" sz="1000" spc="-20">
                <a:latin typeface="Microsoft Sans Serif"/>
                <a:cs typeface="Microsoft Sans Serif"/>
              </a:rPr>
              <a:t>excludes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35">
                <a:latin typeface="Microsoft Sans Serif"/>
                <a:cs typeface="Microsoft Sans Serif"/>
              </a:rPr>
              <a:t>any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environmentally </a:t>
            </a:r>
            <a:r>
              <a:rPr dirty="0" sz="1000">
                <a:latin typeface="Microsoft Sans Serif"/>
                <a:cs typeface="Microsoft Sans Serif"/>
              </a:rPr>
              <a:t>harmful</a:t>
            </a:r>
            <a:r>
              <a:rPr dirty="0" sz="1000" spc="8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substances.</a:t>
            </a:r>
            <a:r>
              <a:rPr dirty="0" sz="1000" spc="8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Altogether, </a:t>
            </a:r>
            <a:r>
              <a:rPr dirty="0" sz="1000">
                <a:latin typeface="Microsoft Sans Serif"/>
                <a:cs typeface="Microsoft Sans Serif"/>
              </a:rPr>
              <a:t>this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makes</a:t>
            </a:r>
            <a:r>
              <a:rPr dirty="0" sz="1000" spc="-10">
                <a:latin typeface="Microsoft Sans Serif"/>
                <a:cs typeface="Microsoft Sans Serif"/>
              </a:rPr>
              <a:t> Skintec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-10">
                <a:latin typeface="Microsoft Sans Serif"/>
                <a:cs typeface="Microsoft Sans Serif"/>
              </a:rPr>
              <a:t> perfect combination</a:t>
            </a:r>
            <a:r>
              <a:rPr dirty="0" sz="1000">
                <a:latin typeface="Microsoft Sans Serif"/>
                <a:cs typeface="Microsoft Sans Serif"/>
              </a:rPr>
              <a:t> of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sustainability, </a:t>
            </a:r>
            <a:r>
              <a:rPr dirty="0" sz="1000">
                <a:latin typeface="Microsoft Sans Serif"/>
                <a:cs typeface="Microsoft Sans Serif"/>
              </a:rPr>
              <a:t>comfort,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aesthetics,</a:t>
            </a:r>
            <a:r>
              <a:rPr dirty="0" sz="100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hygiene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and </a:t>
            </a:r>
            <a:r>
              <a:rPr dirty="0" sz="1000" spc="-10">
                <a:latin typeface="Microsoft Sans Serif"/>
                <a:cs typeface="Microsoft Sans Serif"/>
              </a:rPr>
              <a:t>durability.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0367300" y="8722432"/>
            <a:ext cx="1682750" cy="1105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4615" marR="5080" indent="-82550">
              <a:lnSpc>
                <a:spcPct val="118100"/>
              </a:lnSpc>
              <a:spcBef>
                <a:spcPts val="100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40">
                <a:latin typeface="Microsoft Sans Serif"/>
                <a:cs typeface="Microsoft Sans Serif"/>
              </a:rPr>
              <a:t> </a:t>
            </a:r>
            <a:r>
              <a:rPr dirty="0" sz="1000" spc="-45">
                <a:latin typeface="Microsoft Sans Serif"/>
                <a:cs typeface="Microsoft Sans Serif"/>
              </a:rPr>
              <a:t>Easy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clean, </a:t>
            </a:r>
            <a:r>
              <a:rPr dirty="0" sz="1000" spc="-10">
                <a:latin typeface="Microsoft Sans Serif"/>
                <a:cs typeface="Microsoft Sans Serif"/>
              </a:rPr>
              <a:t>washable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and </a:t>
            </a:r>
            <a:r>
              <a:rPr dirty="0" sz="1000">
                <a:latin typeface="Microsoft Sans Serif"/>
                <a:cs typeface="Microsoft Sans Serif"/>
              </a:rPr>
              <a:t>resistant</a:t>
            </a:r>
            <a:r>
              <a:rPr dirty="0" sz="1000" spc="5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disinfectants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3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Exceptional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seating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comfort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0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Shape-</a:t>
            </a:r>
            <a:r>
              <a:rPr dirty="0" sz="1000" spc="-10">
                <a:latin typeface="Microsoft Sans Serif"/>
                <a:cs typeface="Microsoft Sans Serif"/>
              </a:rPr>
              <a:t>retaining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4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Resistant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hard-</a:t>
            </a:r>
            <a:r>
              <a:rPr dirty="0" sz="1000" spc="-10">
                <a:latin typeface="Microsoft Sans Serif"/>
                <a:cs typeface="Microsoft Sans Serif"/>
              </a:rPr>
              <a:t>wearing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3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Conductive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all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colours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12467245" y="8722178"/>
            <a:ext cx="1919605" cy="1285240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Sustainable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production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process</a:t>
            </a:r>
            <a:endParaRPr sz="1000">
              <a:latin typeface="Microsoft Sans Serif"/>
              <a:cs typeface="Microsoft Sans Serif"/>
            </a:endParaRPr>
          </a:p>
          <a:p>
            <a:pPr marL="94615" marR="5080" indent="-82550">
              <a:lnSpc>
                <a:spcPct val="118100"/>
              </a:lnSpc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3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Free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environmentally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harmful </a:t>
            </a:r>
            <a:r>
              <a:rPr dirty="0" sz="1000">
                <a:latin typeface="Microsoft Sans Serif"/>
                <a:cs typeface="Microsoft Sans Serif"/>
              </a:rPr>
              <a:t>substances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(phthalate,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95">
                <a:latin typeface="Microsoft Sans Serif"/>
                <a:cs typeface="Microsoft Sans Serif"/>
              </a:rPr>
              <a:t>PVC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and </a:t>
            </a:r>
            <a:r>
              <a:rPr dirty="0" sz="1000" spc="-10">
                <a:latin typeface="Microsoft Sans Serif"/>
                <a:cs typeface="Microsoft Sans Serif"/>
              </a:rPr>
              <a:t>softeners)</a:t>
            </a:r>
            <a:endParaRPr sz="1000">
              <a:latin typeface="Microsoft Sans Serif"/>
              <a:cs typeface="Microsoft Sans Serif"/>
            </a:endParaRPr>
          </a:p>
          <a:p>
            <a:pPr marL="94615" marR="41275" indent="-82550">
              <a:lnSpc>
                <a:spcPct val="118100"/>
              </a:lnSpc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1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Fire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safety</a:t>
            </a:r>
            <a:r>
              <a:rPr dirty="0" sz="1000">
                <a:latin typeface="Microsoft Sans Serif"/>
                <a:cs typeface="Microsoft Sans Serif"/>
              </a:rPr>
              <a:t> tested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accordance </a:t>
            </a:r>
            <a:r>
              <a:rPr dirty="0" sz="1000">
                <a:latin typeface="Microsoft Sans Serif"/>
                <a:cs typeface="Microsoft Sans Serif"/>
              </a:rPr>
              <a:t>with</a:t>
            </a:r>
            <a:r>
              <a:rPr dirty="0" sz="1000" spc="-10">
                <a:latin typeface="Microsoft Sans Serif"/>
                <a:cs typeface="Microsoft Sans Serif"/>
              </a:rPr>
              <a:t> DIN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EN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1021-</a:t>
            </a:r>
            <a:r>
              <a:rPr dirty="0" sz="1000">
                <a:latin typeface="Microsoft Sans Serif"/>
                <a:cs typeface="Microsoft Sans Serif"/>
              </a:rPr>
              <a:t>1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-</a:t>
            </a:r>
            <a:r>
              <a:rPr dirty="0" sz="1000" spc="-50">
                <a:latin typeface="Microsoft Sans Serif"/>
                <a:cs typeface="Microsoft Sans Serif"/>
              </a:rPr>
              <a:t>2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000" spc="-80">
                <a:latin typeface="Microsoft Sans Serif"/>
                <a:cs typeface="Microsoft Sans Serif"/>
              </a:rPr>
              <a:t>+</a:t>
            </a:r>
            <a:r>
              <a:rPr dirty="0" sz="1000" spc="-5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Non-</a:t>
            </a:r>
            <a:r>
              <a:rPr dirty="0" sz="1000" spc="-20">
                <a:latin typeface="Microsoft Sans Serif"/>
                <a:cs typeface="Microsoft Sans Serif"/>
              </a:rPr>
              <a:t>slip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6" name="object 26" descr=""/>
          <p:cNvSpPr/>
          <p:nvPr/>
        </p:nvSpPr>
        <p:spPr>
          <a:xfrm>
            <a:off x="9436312" y="4319999"/>
            <a:ext cx="763905" cy="763905"/>
          </a:xfrm>
          <a:custGeom>
            <a:avLst/>
            <a:gdLst/>
            <a:ahLst/>
            <a:cxnLst/>
            <a:rect l="l" t="t" r="r" b="b"/>
            <a:pathLst>
              <a:path w="763904" h="763904">
                <a:moveTo>
                  <a:pt x="763676" y="0"/>
                </a:moveTo>
                <a:lnTo>
                  <a:pt x="0" y="0"/>
                </a:lnTo>
                <a:lnTo>
                  <a:pt x="763676" y="763676"/>
                </a:lnTo>
                <a:lnTo>
                  <a:pt x="763676" y="0"/>
                </a:lnTo>
                <a:close/>
              </a:path>
            </a:pathLst>
          </a:custGeom>
          <a:solidFill>
            <a:srgbClr val="16419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 txBox="1"/>
          <p:nvPr/>
        </p:nvSpPr>
        <p:spPr>
          <a:xfrm rot="2700000">
            <a:off x="9803947" y="4486882"/>
            <a:ext cx="333268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135" b="1">
                <a:solidFill>
                  <a:srgbClr val="FFFFFF"/>
                </a:solidFill>
                <a:latin typeface="Trebuchet MS"/>
                <a:cs typeface="Trebuchet MS"/>
              </a:rPr>
              <a:t>WORLD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8" name="object 28" descr=""/>
          <p:cNvSpPr txBox="1"/>
          <p:nvPr/>
        </p:nvSpPr>
        <p:spPr>
          <a:xfrm rot="2700000">
            <a:off x="9746391" y="4563673"/>
            <a:ext cx="296593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145" b="1">
                <a:solidFill>
                  <a:srgbClr val="FFFFFF"/>
                </a:solidFill>
                <a:latin typeface="Trebuchet MS"/>
                <a:cs typeface="Trebuchet MS"/>
              </a:rPr>
              <a:t>DÉBUT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3" y="2"/>
            <a:ext cx="7560309" cy="10692130"/>
            <a:chOff x="-3" y="2"/>
            <a:chExt cx="7560309" cy="10692130"/>
          </a:xfrm>
        </p:grpSpPr>
        <p:sp>
          <p:nvSpPr>
            <p:cNvPr id="3" name="object 3" descr=""/>
            <p:cNvSpPr/>
            <p:nvPr/>
          </p:nvSpPr>
          <p:spPr>
            <a:xfrm>
              <a:off x="-3" y="2"/>
              <a:ext cx="7560309" cy="10692130"/>
            </a:xfrm>
            <a:custGeom>
              <a:avLst/>
              <a:gdLst/>
              <a:ahLst/>
              <a:cxnLst/>
              <a:rect l="l" t="t" r="r" b="b"/>
              <a:pathLst>
                <a:path w="7560309" h="10692130">
                  <a:moveTo>
                    <a:pt x="7560003" y="10692014"/>
                  </a:moveTo>
                  <a:lnTo>
                    <a:pt x="0" y="10692014"/>
                  </a:lnTo>
                  <a:lnTo>
                    <a:pt x="0" y="0"/>
                  </a:lnTo>
                  <a:lnTo>
                    <a:pt x="7560003" y="0"/>
                  </a:lnTo>
                  <a:lnTo>
                    <a:pt x="7560003" y="1069201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528003"/>
              <a:ext cx="7559992" cy="7163999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61811" y="4320006"/>
            <a:ext cx="1538198" cy="2087994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70908" y="4320006"/>
            <a:ext cx="2110905" cy="208799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79993" y="4320006"/>
            <a:ext cx="2110917" cy="2087994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89997" y="4747095"/>
            <a:ext cx="3869994" cy="5944908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8267298" y="6528744"/>
            <a:ext cx="2122805" cy="2185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000" spc="-135">
                <a:latin typeface="Arial Black"/>
                <a:cs typeface="Arial Black"/>
              </a:rPr>
              <a:t>Automotion</a:t>
            </a:r>
            <a:r>
              <a:rPr dirty="0" sz="1000" spc="-70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technology.</a:t>
            </a:r>
            <a:r>
              <a:rPr dirty="0" sz="1000" spc="-65">
                <a:latin typeface="Arial Black"/>
                <a:cs typeface="Arial Black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Simultaneous </a:t>
            </a:r>
            <a:r>
              <a:rPr dirty="0" sz="1000">
                <a:latin typeface="Microsoft Sans Serif"/>
                <a:cs typeface="Microsoft Sans Serif"/>
              </a:rPr>
              <a:t>forwards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backwards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movement</a:t>
            </a:r>
            <a:r>
              <a:rPr dirty="0" sz="1000" spc="50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seat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and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backrest.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45">
                <a:latin typeface="Microsoft Sans Serif"/>
                <a:cs typeface="Microsoft Sans Serif"/>
              </a:rPr>
              <a:t>The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seat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and </a:t>
            </a:r>
            <a:r>
              <a:rPr dirty="0" sz="1000" spc="-20">
                <a:latin typeface="Microsoft Sans Serif"/>
                <a:cs typeface="Microsoft Sans Serif"/>
              </a:rPr>
              <a:t>backrest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dynamically</a:t>
            </a:r>
            <a:r>
              <a:rPr dirty="0" sz="1000" spc="-10">
                <a:latin typeface="Microsoft Sans Serif"/>
                <a:cs typeface="Microsoft Sans Serif"/>
              </a:rPr>
              <a:t> remain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-10">
                <a:latin typeface="Microsoft Sans Serif"/>
                <a:cs typeface="Microsoft Sans Serif"/>
              </a:rPr>
              <a:t> contact </a:t>
            </a:r>
            <a:r>
              <a:rPr dirty="0" sz="1000">
                <a:latin typeface="Microsoft Sans Serif"/>
                <a:cs typeface="Microsoft Sans Serif"/>
              </a:rPr>
              <a:t>with</a:t>
            </a:r>
            <a:r>
              <a:rPr dirty="0" sz="1000" spc="6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6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body,</a:t>
            </a:r>
            <a:r>
              <a:rPr dirty="0" sz="1000" spc="6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creating</a:t>
            </a:r>
            <a:r>
              <a:rPr dirty="0" sz="1000" spc="6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</a:t>
            </a:r>
            <a:r>
              <a:rPr dirty="0" sz="1000" spc="7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feeling</a:t>
            </a:r>
            <a:r>
              <a:rPr dirty="0" sz="1000" spc="6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of </a:t>
            </a:r>
            <a:r>
              <a:rPr dirty="0" sz="1000">
                <a:latin typeface="Microsoft Sans Serif"/>
                <a:cs typeface="Microsoft Sans Serif"/>
              </a:rPr>
              <a:t>floating</a:t>
            </a:r>
            <a:r>
              <a:rPr dirty="0" sz="1000" spc="7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gliding.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automatic </a:t>
            </a:r>
            <a:r>
              <a:rPr dirty="0" sz="1000">
                <a:latin typeface="Microsoft Sans Serif"/>
                <a:cs typeface="Microsoft Sans Serif"/>
              </a:rPr>
              <a:t>weight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regulation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ensures</a:t>
            </a:r>
            <a:r>
              <a:rPr dirty="0" sz="1000" spc="6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that</a:t>
            </a:r>
            <a:r>
              <a:rPr dirty="0" sz="1000" spc="6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the </a:t>
            </a:r>
            <a:r>
              <a:rPr dirty="0" sz="1000" spc="-10">
                <a:latin typeface="Microsoft Sans Serif"/>
                <a:cs typeface="Microsoft Sans Serif"/>
              </a:rPr>
              <a:t>backrests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provide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optimal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resistance, </a:t>
            </a:r>
            <a:r>
              <a:rPr dirty="0" sz="1000" spc="10">
                <a:latin typeface="Microsoft Sans Serif"/>
                <a:cs typeface="Microsoft Sans Serif"/>
              </a:rPr>
              <a:t>supporting</a:t>
            </a:r>
            <a:r>
              <a:rPr dirty="0" sz="1000" spc="195">
                <a:latin typeface="Microsoft Sans Serif"/>
                <a:cs typeface="Microsoft Sans Serif"/>
              </a:rPr>
              <a:t> </a:t>
            </a:r>
            <a:r>
              <a:rPr dirty="0" sz="1000" spc="10">
                <a:latin typeface="Microsoft Sans Serif"/>
                <a:cs typeface="Microsoft Sans Serif"/>
              </a:rPr>
              <a:t>active-dynamic</a:t>
            </a:r>
            <a:r>
              <a:rPr dirty="0" sz="1000" spc="19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sitting. </a:t>
            </a:r>
            <a:r>
              <a:rPr dirty="0" sz="1000">
                <a:latin typeface="Microsoft Sans Serif"/>
                <a:cs typeface="Microsoft Sans Serif"/>
              </a:rPr>
              <a:t>Each</a:t>
            </a:r>
            <a:r>
              <a:rPr dirty="0" sz="1000" spc="5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individual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user</a:t>
            </a:r>
            <a:r>
              <a:rPr dirty="0" sz="1000" spc="5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is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therefore </a:t>
            </a:r>
            <a:r>
              <a:rPr dirty="0" sz="1000">
                <a:latin typeface="Microsoft Sans Serif"/>
                <a:cs typeface="Microsoft Sans Serif"/>
              </a:rPr>
              <a:t>supported</a:t>
            </a:r>
            <a:r>
              <a:rPr dirty="0" sz="1000" spc="14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intuitively,</a:t>
            </a:r>
            <a:r>
              <a:rPr dirty="0" sz="1000" spc="15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14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</a:t>
            </a:r>
            <a:r>
              <a:rPr dirty="0" sz="1000" spc="15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manner </a:t>
            </a:r>
            <a:r>
              <a:rPr dirty="0" sz="1000">
                <a:latin typeface="Microsoft Sans Serif"/>
                <a:cs typeface="Microsoft Sans Serif"/>
              </a:rPr>
              <a:t>that</a:t>
            </a:r>
            <a:r>
              <a:rPr dirty="0" sz="1000" spc="9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suits</a:t>
            </a:r>
            <a:r>
              <a:rPr dirty="0" sz="1000" spc="9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their</a:t>
            </a:r>
            <a:r>
              <a:rPr dirty="0" sz="1000" spc="9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needs.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0558251" y="6528235"/>
            <a:ext cx="2068195" cy="745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000" spc="-100">
                <a:latin typeface="Arial Black"/>
                <a:cs typeface="Arial Black"/>
              </a:rPr>
              <a:t>Flex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25">
                <a:latin typeface="Arial Black"/>
                <a:cs typeface="Arial Black"/>
              </a:rPr>
              <a:t>Back.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Increases the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flexibility</a:t>
            </a:r>
            <a:r>
              <a:rPr dirty="0" sz="1000" spc="50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backrest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allows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for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slight, relieving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movements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back;</a:t>
            </a:r>
            <a:r>
              <a:rPr dirty="0" sz="1000" spc="50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can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also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be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locked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as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necessary.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07369" y="4260143"/>
            <a:ext cx="4016375" cy="1825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8100">
              <a:lnSpc>
                <a:spcPct val="118100"/>
              </a:lnSpc>
              <a:spcBef>
                <a:spcPts val="100"/>
              </a:spcBef>
            </a:pPr>
            <a:r>
              <a:rPr dirty="0" sz="1000">
                <a:latin typeface="Microsoft Sans Serif"/>
                <a:cs typeface="Microsoft Sans Serif"/>
              </a:rPr>
              <a:t>Ergonomic</a:t>
            </a:r>
            <a:r>
              <a:rPr dirty="0" sz="1000" spc="1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workplace</a:t>
            </a:r>
            <a:r>
              <a:rPr dirty="0" sz="1000" spc="1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equipment</a:t>
            </a:r>
            <a:r>
              <a:rPr dirty="0" sz="1000" spc="1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is</a:t>
            </a:r>
            <a:r>
              <a:rPr dirty="0" sz="1000" spc="1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crucial</a:t>
            </a:r>
            <a:r>
              <a:rPr dirty="0" sz="1000" spc="1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for</a:t>
            </a:r>
            <a:r>
              <a:rPr dirty="0" sz="1000" spc="1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boosting</a:t>
            </a:r>
            <a:r>
              <a:rPr dirty="0" sz="1000" spc="1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11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health, satisfaction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and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wellbeing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employees.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High-quality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workplace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chairs </a:t>
            </a:r>
            <a:r>
              <a:rPr dirty="0" sz="1000">
                <a:latin typeface="Microsoft Sans Serif"/>
                <a:cs typeface="Microsoft Sans Serif"/>
              </a:rPr>
              <a:t>play</a:t>
            </a:r>
            <a:r>
              <a:rPr dirty="0" sz="1000" spc="8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</a:t>
            </a:r>
            <a:r>
              <a:rPr dirty="0" sz="1000" spc="9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key</a:t>
            </a:r>
            <a:r>
              <a:rPr dirty="0" sz="1000" spc="9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role</a:t>
            </a:r>
            <a:r>
              <a:rPr dirty="0" sz="1000" spc="9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9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this:</a:t>
            </a:r>
            <a:r>
              <a:rPr dirty="0" sz="1000" spc="9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They</a:t>
            </a:r>
            <a:r>
              <a:rPr dirty="0" sz="1000" spc="9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encourage</a:t>
            </a:r>
            <a:r>
              <a:rPr dirty="0" sz="1000" spc="9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</a:t>
            </a:r>
            <a:r>
              <a:rPr dirty="0" sz="1000" spc="9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healthy</a:t>
            </a:r>
            <a:r>
              <a:rPr dirty="0" sz="1000" spc="8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sitting</a:t>
            </a:r>
            <a:r>
              <a:rPr dirty="0" sz="1000" spc="9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posture, </a:t>
            </a:r>
            <a:r>
              <a:rPr dirty="0" sz="1000">
                <a:latin typeface="Microsoft Sans Serif"/>
                <a:cs typeface="Microsoft Sans Serif"/>
              </a:rPr>
              <a:t>preventing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back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problems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physical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strain.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Investing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high-</a:t>
            </a:r>
            <a:r>
              <a:rPr dirty="0" sz="1000" spc="-10">
                <a:latin typeface="Microsoft Sans Serif"/>
                <a:cs typeface="Microsoft Sans Serif"/>
              </a:rPr>
              <a:t>quality workplace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chairs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therefore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represents</a:t>
            </a:r>
            <a:r>
              <a:rPr dirty="0" sz="1000" spc="-20">
                <a:latin typeface="Microsoft Sans Serif"/>
                <a:cs typeface="Microsoft Sans Serif"/>
              </a:rPr>
              <a:t> an </a:t>
            </a:r>
            <a:r>
              <a:rPr dirty="0" sz="1000" spc="-10">
                <a:latin typeface="Microsoft Sans Serif"/>
                <a:cs typeface="Microsoft Sans Serif"/>
              </a:rPr>
              <a:t>investment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your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employees,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-10">
                <a:latin typeface="Microsoft Sans Serif"/>
                <a:cs typeface="Microsoft Sans Serif"/>
              </a:rPr>
              <a:t> gives </a:t>
            </a:r>
            <a:r>
              <a:rPr dirty="0" sz="1000">
                <a:latin typeface="Microsoft Sans Serif"/>
                <a:cs typeface="Microsoft Sans Serif"/>
              </a:rPr>
              <a:t>a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clear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sign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that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you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appreciate</a:t>
            </a:r>
            <a:r>
              <a:rPr dirty="0" sz="1000" spc="-10">
                <a:latin typeface="Microsoft Sans Serif"/>
                <a:cs typeface="Microsoft Sans Serif"/>
              </a:rPr>
              <a:t> them.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85"/>
              </a:spcBef>
            </a:pP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18100"/>
              </a:lnSpc>
            </a:pPr>
            <a:r>
              <a:rPr dirty="0" sz="1000" spc="-20">
                <a:latin typeface="Microsoft Sans Serif"/>
                <a:cs typeface="Microsoft Sans Serif"/>
              </a:rPr>
              <a:t>The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85">
                <a:latin typeface="Microsoft Sans Serif"/>
                <a:cs typeface="Microsoft Sans Serif"/>
              </a:rPr>
              <a:t>TEXON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sets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new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standards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ergonomics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-10">
                <a:latin typeface="Microsoft Sans Serif"/>
                <a:cs typeface="Microsoft Sans Serif"/>
              </a:rPr>
              <a:t> actively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contributes</a:t>
            </a:r>
            <a:r>
              <a:rPr dirty="0" sz="1000" spc="50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employees’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wellbeing.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As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result,</a:t>
            </a:r>
            <a:r>
              <a:rPr dirty="0" sz="1000" spc="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 spc="-85">
                <a:latin typeface="Microsoft Sans Serif"/>
                <a:cs typeface="Microsoft Sans Serif"/>
              </a:rPr>
              <a:t>TEXON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increases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workplace satisfaction, </a:t>
            </a:r>
            <a:r>
              <a:rPr dirty="0" sz="1000">
                <a:latin typeface="Microsoft Sans Serif"/>
                <a:cs typeface="Microsoft Sans Serif"/>
              </a:rPr>
              <a:t>making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employees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more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inclined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stay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with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your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company.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267425" y="8903897"/>
            <a:ext cx="4375785" cy="1105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6034">
              <a:lnSpc>
                <a:spcPct val="118100"/>
              </a:lnSpc>
              <a:spcBef>
                <a:spcPts val="100"/>
              </a:spcBef>
            </a:pPr>
            <a:r>
              <a:rPr dirty="0" sz="1000" spc="-100">
                <a:latin typeface="Arial Black"/>
                <a:cs typeface="Arial Black"/>
              </a:rPr>
              <a:t>Intuitively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00">
                <a:latin typeface="Arial Black"/>
                <a:cs typeface="Arial Black"/>
              </a:rPr>
              <a:t>sit</a:t>
            </a:r>
            <a:r>
              <a:rPr dirty="0" sz="1000" spc="-80">
                <a:latin typeface="Arial Black"/>
                <a:cs typeface="Arial Black"/>
              </a:rPr>
              <a:t> </a:t>
            </a:r>
            <a:r>
              <a:rPr dirty="0" sz="1000" spc="-105">
                <a:latin typeface="Arial Black"/>
                <a:cs typeface="Arial Black"/>
              </a:rPr>
              <a:t>correctly:</a:t>
            </a:r>
            <a:r>
              <a:rPr dirty="0" sz="1000" spc="-65">
                <a:latin typeface="Arial Black"/>
                <a:cs typeface="Arial Black"/>
              </a:rPr>
              <a:t> </a:t>
            </a:r>
            <a:r>
              <a:rPr dirty="0" sz="1000" spc="-55">
                <a:latin typeface="Microsoft Sans Serif"/>
                <a:cs typeface="Microsoft Sans Serif"/>
              </a:rPr>
              <a:t>Take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seat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 automatically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adopt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 </a:t>
            </a:r>
            <a:r>
              <a:rPr dirty="0" sz="1000" spc="-10">
                <a:latin typeface="Microsoft Sans Serif"/>
                <a:cs typeface="Microsoft Sans Serif"/>
              </a:rPr>
              <a:t>good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posture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229">
                <a:latin typeface="Microsoft Sans Serif"/>
                <a:cs typeface="Microsoft Sans Serif"/>
              </a:rPr>
              <a:t>– </a:t>
            </a:r>
            <a:r>
              <a:rPr dirty="0" sz="1000">
                <a:latin typeface="Microsoft Sans Serif"/>
                <a:cs typeface="Microsoft Sans Serif"/>
              </a:rPr>
              <a:t>without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no need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for </a:t>
            </a:r>
            <a:r>
              <a:rPr dirty="0" sz="1000" spc="-10">
                <a:latin typeface="Microsoft Sans Serif"/>
                <a:cs typeface="Microsoft Sans Serif"/>
              </a:rPr>
              <a:t>any</a:t>
            </a:r>
            <a:r>
              <a:rPr dirty="0" sz="1000">
                <a:latin typeface="Microsoft Sans Serif"/>
                <a:cs typeface="Microsoft Sans Serif"/>
              </a:rPr>
              <a:t> complex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adjustments to the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chair. This </a:t>
            </a:r>
            <a:r>
              <a:rPr dirty="0" sz="1000" spc="-25">
                <a:latin typeface="Microsoft Sans Serif"/>
                <a:cs typeface="Microsoft Sans Serif"/>
              </a:rPr>
              <a:t>saves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time</a:t>
            </a:r>
            <a:r>
              <a:rPr dirty="0" sz="1000" spc="500">
                <a:latin typeface="Microsoft Sans Serif"/>
                <a:cs typeface="Microsoft Sans Serif"/>
              </a:rPr>
              <a:t>  </a:t>
            </a:r>
            <a:r>
              <a:rPr dirty="0" sz="1000">
                <a:latin typeface="Microsoft Sans Serif"/>
                <a:cs typeface="Microsoft Sans Serif"/>
              </a:rPr>
              <a:t>for</a:t>
            </a:r>
            <a:r>
              <a:rPr dirty="0" sz="1000" spc="5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users,</a:t>
            </a:r>
            <a:r>
              <a:rPr dirty="0" sz="1000" spc="5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allowing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them</a:t>
            </a:r>
            <a:r>
              <a:rPr dirty="0" sz="1000" spc="5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5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concentrate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fully</a:t>
            </a:r>
            <a:r>
              <a:rPr dirty="0" sz="1000" spc="5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on</a:t>
            </a:r>
            <a:r>
              <a:rPr dirty="0" sz="1000" spc="5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their</a:t>
            </a:r>
            <a:r>
              <a:rPr dirty="0" sz="1000" spc="6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work</a:t>
            </a:r>
            <a:r>
              <a:rPr dirty="0" sz="1000" spc="5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without</a:t>
            </a:r>
            <a:r>
              <a:rPr dirty="0" sz="1000" spc="5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worrying </a:t>
            </a:r>
            <a:r>
              <a:rPr dirty="0" sz="1000">
                <a:latin typeface="Microsoft Sans Serif"/>
                <a:cs typeface="Microsoft Sans Serif"/>
              </a:rPr>
              <a:t>whether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they’re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sitting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correctly.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The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chair’s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design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also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promotes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natural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18100"/>
              </a:lnSpc>
            </a:pPr>
            <a:r>
              <a:rPr dirty="0" sz="1000" spc="-10">
                <a:latin typeface="Microsoft Sans Serif"/>
                <a:cs typeface="Microsoft Sans Serif"/>
              </a:rPr>
              <a:t>movement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and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flexibility.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This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30">
                <a:latin typeface="Microsoft Sans Serif"/>
                <a:cs typeface="Microsoft Sans Serif"/>
              </a:rPr>
              <a:t>avoids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35">
                <a:latin typeface="Microsoft Sans Serif"/>
                <a:cs typeface="Microsoft Sans Serif"/>
              </a:rPr>
              <a:t>any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negative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long-term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impacts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on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health,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instead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improves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general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well-being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motivation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employees.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2849204" y="6527727"/>
            <a:ext cx="1508760" cy="1645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000" spc="-125">
                <a:latin typeface="Arial Black"/>
                <a:cs typeface="Arial Black"/>
              </a:rPr>
              <a:t>Seat</a:t>
            </a:r>
            <a:r>
              <a:rPr dirty="0" sz="1000" spc="-70">
                <a:latin typeface="Arial Black"/>
                <a:cs typeface="Arial Black"/>
              </a:rPr>
              <a:t> </a:t>
            </a:r>
            <a:r>
              <a:rPr dirty="0" sz="1000" spc="-105">
                <a:latin typeface="Arial Black"/>
                <a:cs typeface="Arial Black"/>
              </a:rPr>
              <a:t>height</a:t>
            </a:r>
            <a:r>
              <a:rPr dirty="0" sz="1000" spc="-70">
                <a:latin typeface="Arial Black"/>
                <a:cs typeface="Arial Black"/>
              </a:rPr>
              <a:t> </a:t>
            </a:r>
            <a:r>
              <a:rPr dirty="0" sz="1000" spc="-25">
                <a:latin typeface="Arial Black"/>
                <a:cs typeface="Arial Black"/>
              </a:rPr>
              <a:t>adjustment. </a:t>
            </a:r>
            <a:r>
              <a:rPr dirty="0" sz="1000" spc="-20">
                <a:latin typeface="Microsoft Sans Serif"/>
                <a:cs typeface="Microsoft Sans Serif"/>
              </a:rPr>
              <a:t>The</a:t>
            </a:r>
            <a:r>
              <a:rPr dirty="0" sz="1000" spc="-2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chair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can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be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quickly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easily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adapted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any </a:t>
            </a:r>
            <a:r>
              <a:rPr dirty="0" sz="1000" spc="-20">
                <a:latin typeface="Microsoft Sans Serif"/>
                <a:cs typeface="Microsoft Sans Serif"/>
              </a:rPr>
              <a:t>body</a:t>
            </a:r>
            <a:r>
              <a:rPr dirty="0" sz="1000" spc="-3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size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working </a:t>
            </a:r>
            <a:r>
              <a:rPr dirty="0" sz="1000">
                <a:latin typeface="Microsoft Sans Serif"/>
                <a:cs typeface="Microsoft Sans Serif"/>
              </a:rPr>
              <a:t>height. This promotes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 spc="-25">
                <a:latin typeface="Microsoft Sans Serif"/>
                <a:cs typeface="Microsoft Sans Serif"/>
              </a:rPr>
              <a:t>an </a:t>
            </a:r>
            <a:r>
              <a:rPr dirty="0" sz="1000">
                <a:latin typeface="Microsoft Sans Serif"/>
                <a:cs typeface="Microsoft Sans Serif"/>
              </a:rPr>
              <a:t>ergonomic</a:t>
            </a:r>
            <a:r>
              <a:rPr dirty="0" sz="1000" spc="7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sitting</a:t>
            </a:r>
            <a:r>
              <a:rPr dirty="0" sz="1000" spc="7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posture, </a:t>
            </a:r>
            <a:r>
              <a:rPr dirty="0" sz="1000">
                <a:latin typeface="Microsoft Sans Serif"/>
                <a:cs typeface="Microsoft Sans Serif"/>
              </a:rPr>
              <a:t>improves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blood</a:t>
            </a:r>
            <a:r>
              <a:rPr dirty="0" sz="1000" spc="-3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circulation </a:t>
            </a:r>
            <a:r>
              <a:rPr dirty="0" sz="1000">
                <a:latin typeface="Microsoft Sans Serif"/>
                <a:cs typeface="Microsoft Sans Serif"/>
              </a:rPr>
              <a:t>in the legs</a:t>
            </a:r>
            <a:r>
              <a:rPr dirty="0" sz="1000" spc="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 </a:t>
            </a:r>
            <a:r>
              <a:rPr dirty="0" sz="1000" spc="-10">
                <a:latin typeface="Microsoft Sans Serif"/>
                <a:cs typeface="Microsoft Sans Serif"/>
              </a:rPr>
              <a:t>prevents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5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build-up</a:t>
            </a:r>
            <a:r>
              <a:rPr dirty="0" sz="1000" spc="5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55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tension.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08004" y="1658928"/>
            <a:ext cx="83121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60">
                <a:solidFill>
                  <a:srgbClr val="164194"/>
                </a:solidFill>
                <a:latin typeface="Microsoft Sans Serif"/>
                <a:cs typeface="Microsoft Sans Serif"/>
              </a:rPr>
              <a:t>ERGONOMICS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09201" y="2054302"/>
            <a:ext cx="5192395" cy="1202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220"/>
              </a:lnSpc>
              <a:spcBef>
                <a:spcPts val="100"/>
              </a:spcBef>
            </a:pPr>
            <a:r>
              <a:rPr dirty="0" sz="3000" spc="-345" b="1">
                <a:solidFill>
                  <a:srgbClr val="164194"/>
                </a:solidFill>
                <a:latin typeface="Trebuchet MS"/>
                <a:cs typeface="Trebuchet MS"/>
              </a:rPr>
              <a:t>INTUITIVE</a:t>
            </a:r>
            <a:r>
              <a:rPr dirty="0" sz="3000" spc="-33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395" b="1">
                <a:solidFill>
                  <a:srgbClr val="164194"/>
                </a:solidFill>
                <a:latin typeface="Trebuchet MS"/>
                <a:cs typeface="Trebuchet MS"/>
              </a:rPr>
              <a:t>ERGONOMICS</a:t>
            </a:r>
            <a:r>
              <a:rPr dirty="0" sz="3000" spc="-33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434" b="1">
                <a:solidFill>
                  <a:srgbClr val="164194"/>
                </a:solidFill>
                <a:latin typeface="Trebuchet MS"/>
                <a:cs typeface="Trebuchet MS"/>
              </a:rPr>
              <a:t>SHOULD</a:t>
            </a:r>
            <a:endParaRPr sz="3000">
              <a:latin typeface="Trebuchet MS"/>
              <a:cs typeface="Trebuchet MS"/>
            </a:endParaRPr>
          </a:p>
          <a:p>
            <a:pPr marL="12700" marR="5080">
              <a:lnSpc>
                <a:spcPct val="78700"/>
              </a:lnSpc>
              <a:spcBef>
                <a:spcPts val="384"/>
              </a:spcBef>
            </a:pPr>
            <a:r>
              <a:rPr dirty="0" sz="3000" spc="-425" b="1">
                <a:solidFill>
                  <a:srgbClr val="164194"/>
                </a:solidFill>
                <a:latin typeface="Trebuchet MS"/>
                <a:cs typeface="Trebuchet MS"/>
              </a:rPr>
              <a:t>RESULT</a:t>
            </a:r>
            <a:r>
              <a:rPr dirty="0" sz="3000" spc="-38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250" b="1">
                <a:solidFill>
                  <a:srgbClr val="164194"/>
                </a:solidFill>
                <a:latin typeface="Trebuchet MS"/>
                <a:cs typeface="Trebuchet MS"/>
              </a:rPr>
              <a:t>IN</a:t>
            </a:r>
            <a:r>
              <a:rPr dirty="0" sz="3000" spc="-35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505" b="1">
                <a:solidFill>
                  <a:srgbClr val="164194"/>
                </a:solidFill>
                <a:latin typeface="Trebuchet MS"/>
                <a:cs typeface="Trebuchet MS"/>
              </a:rPr>
              <a:t>THE</a:t>
            </a:r>
            <a:r>
              <a:rPr dirty="0" sz="3000" spc="-35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440" b="1">
                <a:solidFill>
                  <a:srgbClr val="164194"/>
                </a:solidFill>
                <a:latin typeface="Trebuchet MS"/>
                <a:cs typeface="Trebuchet MS"/>
              </a:rPr>
              <a:t>AUTOMATIC</a:t>
            </a:r>
            <a:r>
              <a:rPr dirty="0" sz="3000" spc="-350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425" b="1">
                <a:solidFill>
                  <a:srgbClr val="164194"/>
                </a:solidFill>
                <a:latin typeface="Trebuchet MS"/>
                <a:cs typeface="Trebuchet MS"/>
              </a:rPr>
              <a:t>ADOPTION </a:t>
            </a:r>
            <a:r>
              <a:rPr dirty="0" sz="3000" spc="-585" b="1">
                <a:solidFill>
                  <a:srgbClr val="164194"/>
                </a:solidFill>
                <a:latin typeface="Trebuchet MS"/>
                <a:cs typeface="Trebuchet MS"/>
              </a:rPr>
              <a:t>OF</a:t>
            </a:r>
            <a:r>
              <a:rPr dirty="0" sz="3000" spc="-360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365" b="1">
                <a:solidFill>
                  <a:srgbClr val="164194"/>
                </a:solidFill>
                <a:latin typeface="Trebuchet MS"/>
                <a:cs typeface="Trebuchet MS"/>
              </a:rPr>
              <a:t>A</a:t>
            </a:r>
            <a:r>
              <a:rPr dirty="0" sz="3000" spc="-35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555" b="1">
                <a:solidFill>
                  <a:srgbClr val="164194"/>
                </a:solidFill>
                <a:latin typeface="Trebuchet MS"/>
                <a:cs typeface="Trebuchet MS"/>
              </a:rPr>
              <a:t>GOOD</a:t>
            </a:r>
            <a:r>
              <a:rPr dirty="0" sz="3000" spc="-35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335" b="1">
                <a:solidFill>
                  <a:srgbClr val="164194"/>
                </a:solidFill>
                <a:latin typeface="Trebuchet MS"/>
                <a:cs typeface="Trebuchet MS"/>
              </a:rPr>
              <a:t>SITTING</a:t>
            </a:r>
            <a:r>
              <a:rPr dirty="0" sz="3000" spc="-355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365" b="1">
                <a:solidFill>
                  <a:srgbClr val="164194"/>
                </a:solidFill>
                <a:latin typeface="Trebuchet MS"/>
                <a:cs typeface="Trebuchet MS"/>
              </a:rPr>
              <a:t>POSITION.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119985" cy="1069200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07933" y="1660303"/>
            <a:ext cx="142240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80">
                <a:solidFill>
                  <a:srgbClr val="164194"/>
                </a:solidFill>
                <a:latin typeface="Microsoft Sans Serif"/>
                <a:cs typeface="Microsoft Sans Serif"/>
              </a:rPr>
              <a:t>COMFORT</a:t>
            </a:r>
            <a:r>
              <a:rPr dirty="0" sz="1000" spc="-20">
                <a:solidFill>
                  <a:srgbClr val="164194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55">
                <a:solidFill>
                  <a:srgbClr val="164194"/>
                </a:solidFill>
                <a:latin typeface="Microsoft Sans Serif"/>
                <a:cs typeface="Microsoft Sans Serif"/>
              </a:rPr>
              <a:t>UPHOLSTERY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9201" y="2054302"/>
            <a:ext cx="453961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05">
                <a:solidFill>
                  <a:srgbClr val="164194"/>
                </a:solidFill>
              </a:rPr>
              <a:t>EXCEPTIONAL</a:t>
            </a:r>
            <a:r>
              <a:rPr dirty="0" sz="3000" spc="-360">
                <a:solidFill>
                  <a:srgbClr val="164194"/>
                </a:solidFill>
              </a:rPr>
              <a:t> </a:t>
            </a:r>
            <a:r>
              <a:rPr dirty="0" sz="3000" spc="-380">
                <a:solidFill>
                  <a:srgbClr val="164194"/>
                </a:solidFill>
              </a:rPr>
              <a:t>SEATING</a:t>
            </a:r>
            <a:r>
              <a:rPr dirty="0" sz="3000" spc="-355">
                <a:solidFill>
                  <a:srgbClr val="164194"/>
                </a:solidFill>
              </a:rPr>
              <a:t> </a:t>
            </a:r>
            <a:r>
              <a:rPr dirty="0" sz="3000" spc="-500">
                <a:solidFill>
                  <a:srgbClr val="164194"/>
                </a:solidFill>
              </a:rPr>
              <a:t>COMFORT</a:t>
            </a:r>
            <a:endParaRPr sz="3000"/>
          </a:p>
        </p:txBody>
      </p:sp>
      <p:sp>
        <p:nvSpPr>
          <p:cNvPr id="5" name="object 5" descr=""/>
          <p:cNvSpPr txBox="1"/>
          <p:nvPr/>
        </p:nvSpPr>
        <p:spPr>
          <a:xfrm>
            <a:off x="709201" y="2414347"/>
            <a:ext cx="432435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80" b="1">
                <a:solidFill>
                  <a:srgbClr val="164194"/>
                </a:solidFill>
                <a:latin typeface="Trebuchet MS"/>
                <a:cs typeface="Trebuchet MS"/>
              </a:rPr>
              <a:t>FOR</a:t>
            </a:r>
            <a:r>
              <a:rPr dirty="0" sz="3000" spc="-365" b="1">
                <a:solidFill>
                  <a:srgbClr val="164194"/>
                </a:solidFill>
                <a:latin typeface="Trebuchet MS"/>
                <a:cs typeface="Trebuchet MS"/>
              </a:rPr>
              <a:t> A</a:t>
            </a:r>
            <a:r>
              <a:rPr dirty="0" sz="3000" spc="-360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455" b="1">
                <a:solidFill>
                  <a:srgbClr val="164194"/>
                </a:solidFill>
                <a:latin typeface="Trebuchet MS"/>
                <a:cs typeface="Trebuchet MS"/>
              </a:rPr>
              <a:t>FEEL-</a:t>
            </a:r>
            <a:r>
              <a:rPr dirty="0" sz="3000" spc="-555" b="1">
                <a:solidFill>
                  <a:srgbClr val="164194"/>
                </a:solidFill>
                <a:latin typeface="Trebuchet MS"/>
                <a:cs typeface="Trebuchet MS"/>
              </a:rPr>
              <a:t>GOOD</a:t>
            </a:r>
            <a:r>
              <a:rPr dirty="0" sz="3000" spc="-360" b="1">
                <a:solidFill>
                  <a:srgbClr val="164194"/>
                </a:solidFill>
                <a:latin typeface="Trebuchet MS"/>
                <a:cs typeface="Trebuchet MS"/>
              </a:rPr>
              <a:t> </a:t>
            </a:r>
            <a:r>
              <a:rPr dirty="0" sz="3000" spc="-395" b="1">
                <a:solidFill>
                  <a:srgbClr val="164194"/>
                </a:solidFill>
                <a:latin typeface="Trebuchet MS"/>
                <a:cs typeface="Trebuchet MS"/>
              </a:rPr>
              <a:t>WORKPLACE.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07299" y="4260743"/>
            <a:ext cx="3902075" cy="1105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000" spc="-20">
                <a:latin typeface="Microsoft Sans Serif"/>
                <a:cs typeface="Microsoft Sans Serif"/>
              </a:rPr>
              <a:t>The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 spc="-85">
                <a:latin typeface="Microsoft Sans Serif"/>
                <a:cs typeface="Microsoft Sans Serif"/>
              </a:rPr>
              <a:t>TEXON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combines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highest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technical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application-</a:t>
            </a:r>
            <a:r>
              <a:rPr dirty="0" sz="1000" spc="-10">
                <a:latin typeface="Microsoft Sans Serif"/>
                <a:cs typeface="Microsoft Sans Serif"/>
              </a:rPr>
              <a:t>related standards</a:t>
            </a:r>
            <a:r>
              <a:rPr dirty="0" sz="1000" spc="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with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exceptional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seating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comfort.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 spc="-45">
                <a:latin typeface="Microsoft Sans Serif"/>
                <a:cs typeface="Microsoft Sans Serif"/>
              </a:rPr>
              <a:t>The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extra-thick,</a:t>
            </a:r>
            <a:r>
              <a:rPr dirty="0" sz="1000" spc="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extra-</a:t>
            </a:r>
            <a:r>
              <a:rPr dirty="0" sz="1000" spc="-20">
                <a:latin typeface="Microsoft Sans Serif"/>
                <a:cs typeface="Microsoft Sans Serif"/>
              </a:rPr>
              <a:t>soft </a:t>
            </a:r>
            <a:r>
              <a:rPr dirty="0" sz="1000">
                <a:latin typeface="Microsoft Sans Serif"/>
                <a:cs typeface="Microsoft Sans Serif"/>
              </a:rPr>
              <a:t>upholstery</a:t>
            </a:r>
            <a:r>
              <a:rPr dirty="0" sz="1000" spc="7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adapts</a:t>
            </a:r>
            <a:r>
              <a:rPr dirty="0" sz="1000" spc="8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optimally</a:t>
            </a:r>
            <a:r>
              <a:rPr dirty="0" sz="1000" spc="8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to</a:t>
            </a:r>
            <a:r>
              <a:rPr dirty="0" sz="1000" spc="8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the</a:t>
            </a:r>
            <a:r>
              <a:rPr dirty="0" sz="1000" spc="8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body’s</a:t>
            </a:r>
            <a:r>
              <a:rPr dirty="0" sz="1000" spc="8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contours</a:t>
            </a:r>
            <a:r>
              <a:rPr dirty="0" sz="1000" spc="8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and</a:t>
            </a:r>
            <a:r>
              <a:rPr dirty="0" sz="1000" spc="8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provides pleasant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10">
                <a:latin typeface="Microsoft Sans Serif"/>
                <a:cs typeface="Microsoft Sans Serif"/>
              </a:rPr>
              <a:t>pressure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relief.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 spc="-60">
                <a:latin typeface="Microsoft Sans Serif"/>
                <a:cs typeface="Microsoft Sans Serif"/>
              </a:rPr>
              <a:t>A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wonderful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feeling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of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comfort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sets</a:t>
            </a:r>
            <a:r>
              <a:rPr dirty="0" sz="1000" spc="-2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in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as</a:t>
            </a:r>
            <a:r>
              <a:rPr dirty="0" sz="1000" spc="-1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soon </a:t>
            </a:r>
            <a:r>
              <a:rPr dirty="0" sz="1000">
                <a:latin typeface="Microsoft Sans Serif"/>
                <a:cs typeface="Microsoft Sans Serif"/>
              </a:rPr>
              <a:t>as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you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take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seat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280">
                <a:latin typeface="Microsoft Sans Serif"/>
                <a:cs typeface="Microsoft Sans Serif"/>
              </a:rPr>
              <a:t>–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a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feeling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that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never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gets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old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or</a:t>
            </a:r>
            <a:r>
              <a:rPr dirty="0" sz="1000" spc="-10">
                <a:latin typeface="Microsoft Sans Serif"/>
                <a:cs typeface="Microsoft Sans Serif"/>
              </a:rPr>
              <a:t> goes</a:t>
            </a:r>
            <a:r>
              <a:rPr dirty="0" sz="1000" spc="-5">
                <a:latin typeface="Microsoft Sans Serif"/>
                <a:cs typeface="Microsoft Sans Serif"/>
              </a:rPr>
              <a:t> </a:t>
            </a:r>
            <a:r>
              <a:rPr dirty="0" sz="1000" spc="-50">
                <a:latin typeface="Microsoft Sans Serif"/>
                <a:cs typeface="Microsoft Sans Serif"/>
              </a:rPr>
              <a:t>away,</a:t>
            </a:r>
            <a:r>
              <a:rPr dirty="0" sz="1000" spc="-10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even </a:t>
            </a:r>
            <a:r>
              <a:rPr dirty="0" sz="1000">
                <a:latin typeface="Microsoft Sans Serif"/>
                <a:cs typeface="Microsoft Sans Serif"/>
              </a:rPr>
              <a:t>after</a:t>
            </a:r>
            <a:r>
              <a:rPr dirty="0" sz="1000" spc="30">
                <a:latin typeface="Microsoft Sans Serif"/>
                <a:cs typeface="Microsoft Sans Serif"/>
              </a:rPr>
              <a:t> </a:t>
            </a:r>
            <a:r>
              <a:rPr dirty="0" sz="1000">
                <a:latin typeface="Microsoft Sans Serif"/>
                <a:cs typeface="Microsoft Sans Serif"/>
              </a:rPr>
              <a:t>repeated</a:t>
            </a:r>
            <a:r>
              <a:rPr dirty="0" sz="1000" spc="35">
                <a:latin typeface="Microsoft Sans Serif"/>
                <a:cs typeface="Microsoft Sans Serif"/>
              </a:rPr>
              <a:t> </a:t>
            </a:r>
            <a:r>
              <a:rPr dirty="0" sz="1000" spc="-20">
                <a:latin typeface="Microsoft Sans Serif"/>
                <a:cs typeface="Microsoft Sans Serif"/>
              </a:rPr>
              <a:t>use.</a:t>
            </a:r>
            <a:endParaRPr sz="1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2025-05-05T10:21:31Z</dcterms:created>
  <dcterms:modified xsi:type="dcterms:W3CDTF">2025-05-05T10:21:31Z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2025-02-17T00:00:00Z</vt:filetime>
  </property>
  <property fmtid="{D5CDD505-2E9C-101B-9397-08002B2CF9AE}" pid="3" name="Creator">
    <vt:lpwstr>Adobe InDesign 20.1 (Windows)</vt:lpwstr>
  </property>
  <property fmtid="{D5CDD505-2E9C-101B-9397-08002B2CF9AE}" pid="4" name="LastSaved">
    <vt:filetime>2025-05-05T00:00:00Z</vt:filetime>
  </property>
  <property fmtid="{D5CDD505-2E9C-101B-9397-08002B2CF9AE}" pid="5" name="Producer">
    <vt:lpwstr>Adobe PDF Library 17.0</vt:lpwstr>
  </property>
</Properties>
</file>